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75" r:id="rId11"/>
    <p:sldId id="264" r:id="rId12"/>
    <p:sldId id="276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0" r:id="rId2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AFE68-39F3-4663-B872-D6CF685C7975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7E7FE-BF93-4D15-975E-556C9DD33B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336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b-NO" altLang="nb-NO" smtClean="0">
                <a:solidFill>
                  <a:schemeClr val="folHlink"/>
                </a:solidFill>
              </a:rPr>
              <a:t>Her kommer en oppgave til publikum som du har hatt….. </a:t>
            </a:r>
            <a:r>
              <a:rPr lang="nb-NO" altLang="nb-NO" smtClean="0"/>
              <a:t>Et eksempel på et fokusområde neste år: Veivalg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smtClean="0"/>
              <a:t>(skal bytte ut streket med et veivalgssterkk.)</a:t>
            </a:r>
          </a:p>
          <a:p>
            <a:pPr eaLnBrk="1" hangingPunct="1">
              <a:spcBef>
                <a:spcPct val="0"/>
              </a:spcBef>
            </a:pPr>
            <a:endParaRPr lang="nb-NO" altLang="nb-NO" smtClean="0"/>
          </a:p>
        </p:txBody>
      </p:sp>
      <p:sp>
        <p:nvSpPr>
          <p:cNvPr id="4813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28E875-6076-4DCB-A257-630189D5DE1C}" type="slidenum">
              <a:rPr lang="nb-NO" altLang="nb-NO"/>
              <a:pPr eaLnBrk="1" hangingPunct="1"/>
              <a:t>4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b-NO" altLang="nb-NO" smtClean="0"/>
              <a:t>Ta med dette som er vår filosofi om en lang læringsperiode (høst og vinter/tidlig vår) 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smtClean="0"/>
              <a:t>Systematisk jobbing med forenkling innebærer også teorioppgaver som løses så relevant som mulig.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smtClean="0"/>
              <a:t>Eksempel på en løype. 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smtClean="0"/>
              <a:t>Hvorfor velge det man gjør?</a:t>
            </a:r>
          </a:p>
        </p:txBody>
      </p:sp>
      <p:sp>
        <p:nvSpPr>
          <p:cNvPr id="4608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A81EDD-C9E8-45E0-915B-4E7E654EE6DD}" type="slidenum">
              <a:rPr lang="nb-NO" altLang="nb-NO"/>
              <a:pPr eaLnBrk="1" hangingPunct="1"/>
              <a:t>11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b-NO" altLang="nb-NO" smtClean="0"/>
              <a:t>Kan man observere uten å være tilstede.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smtClean="0"/>
              <a:t>Kart som alltid kommer tilsendt med veivalg og med hva man har tenkt.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smtClean="0"/>
              <a:t>Ser mønsteret med slurving på retning. Sklir ut av etablert kurs rett før posten gikk igjen flere ganger i sesongen.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smtClean="0"/>
              <a:t>Dette måtte forbedres som ferdighet. (ikke bare frem mot neste kamp som en fotballspiller ville gjort)</a:t>
            </a:r>
          </a:p>
        </p:txBody>
      </p:sp>
      <p:sp>
        <p:nvSpPr>
          <p:cNvPr id="4915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A0CA554-97CF-4D3C-9E5A-7ED1AC658370}" type="slidenum">
              <a:rPr lang="nb-NO" altLang="nb-NO"/>
              <a:pPr eaLnBrk="1" hangingPunct="1"/>
              <a:t>18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nb-NO" altLang="nb-NO" smtClean="0">
                <a:solidFill>
                  <a:schemeClr val="folHlink"/>
                </a:solidFill>
              </a:rPr>
              <a:t>Husker du denne økta?</a:t>
            </a:r>
          </a:p>
          <a:p>
            <a:pPr eaLnBrk="1" hangingPunct="1">
              <a:spcBef>
                <a:spcPct val="50000"/>
              </a:spcBef>
            </a:pPr>
            <a:r>
              <a:rPr lang="nb-NO" altLang="nb-NO" smtClean="0">
                <a:solidFill>
                  <a:schemeClr val="folHlink"/>
                </a:solidFill>
              </a:rPr>
              <a:t>Du svarer noe om at her gikk det veldig bra (innertier på post 6,7 og 8) og det gikk opp et lys med å stole på retning. Fremdrift og rett linjer gjennom terrenget ble bedre.</a:t>
            </a:r>
          </a:p>
          <a:p>
            <a:pPr eaLnBrk="1" hangingPunct="1">
              <a:spcBef>
                <a:spcPct val="50000"/>
              </a:spcBef>
            </a:pPr>
            <a:r>
              <a:rPr lang="nb-NO" altLang="nb-NO" smtClean="0">
                <a:solidFill>
                  <a:schemeClr val="folHlink"/>
                </a:solidFill>
              </a:rPr>
              <a:t>Vi kan legge til at kartet også manglet meridianer.</a:t>
            </a:r>
          </a:p>
          <a:p>
            <a:pPr eaLnBrk="1" hangingPunct="1">
              <a:spcBef>
                <a:spcPct val="0"/>
              </a:spcBef>
            </a:pPr>
            <a:endParaRPr lang="nb-NO" altLang="nb-NO" smtClean="0"/>
          </a:p>
        </p:txBody>
      </p:sp>
      <p:sp>
        <p:nvSpPr>
          <p:cNvPr id="5018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DA0443A-0335-417C-AB34-D965DC2BFC9D}" type="slidenum">
              <a:rPr lang="nb-NO" altLang="nb-NO"/>
              <a:pPr eaLnBrk="1" hangingPunct="1"/>
              <a:t>19</a:t>
            </a:fld>
            <a:endParaRPr lang="nb-NO" alt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6922-0A4E-42A9-BE0E-F0A49CC0ABA1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4B33-9554-454D-808C-08C480CBEA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6577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6922-0A4E-42A9-BE0E-F0A49CC0ABA1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4B33-9554-454D-808C-08C480CBEA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533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6922-0A4E-42A9-BE0E-F0A49CC0ABA1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4B33-9554-454D-808C-08C480CBEA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095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6922-0A4E-42A9-BE0E-F0A49CC0ABA1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4B33-9554-454D-808C-08C480CBEA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1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6922-0A4E-42A9-BE0E-F0A49CC0ABA1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4B33-9554-454D-808C-08C480CBEA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6922-0A4E-42A9-BE0E-F0A49CC0ABA1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4B33-9554-454D-808C-08C480CBEA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336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6922-0A4E-42A9-BE0E-F0A49CC0ABA1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4B33-9554-454D-808C-08C480CBEA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437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6922-0A4E-42A9-BE0E-F0A49CC0ABA1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4B33-9554-454D-808C-08C480CBEA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263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6922-0A4E-42A9-BE0E-F0A49CC0ABA1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4B33-9554-454D-808C-08C480CBEA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752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6922-0A4E-42A9-BE0E-F0A49CC0ABA1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4B33-9554-454D-808C-08C480CBEA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399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6922-0A4E-42A9-BE0E-F0A49CC0ABA1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4B33-9554-454D-808C-08C480CBEA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288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66922-0A4E-42A9-BE0E-F0A49CC0ABA1}" type="datetimeFigureOut">
              <a:rPr lang="nb-NO" smtClean="0"/>
              <a:t>23.04.2015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44B33-9554-454D-808C-08C480CBEA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379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o/url?sa=i&amp;source=images&amp;cd=&amp;cad=rja&amp;uact=8&amp;ved=0CAgQjRw&amp;url=http://www.tv2.no/a/2758815&amp;ei=FJU2VYyeM8qhsgHp-IHYBw&amp;psig=AFQjCNGOOQsHbfAz4SNnXOG6117qoCG86A&amp;ust=142972686891111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2048" y="548680"/>
            <a:ext cx="7772400" cy="1470025"/>
          </a:xfrm>
        </p:spPr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Gjennomføring av strekk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 descr="http://www.aftenposten.no/migration_catalog/article6206825.ece/binary/w380/138002G0004-S18raskinn0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7"/>
            <a:ext cx="5544616" cy="428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7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altLang="nb-NO" sz="3600" dirty="0">
                <a:solidFill>
                  <a:schemeClr val="bg1"/>
                </a:solidFill>
              </a:rPr>
              <a:t>Forenkling….hvor mye trenger du egentlig av detaljer for å finne posten raskt?</a:t>
            </a:r>
            <a:endParaRPr lang="nb-NO" altLang="nb-NO" sz="3600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altLang="nb-NO"/>
          </a:p>
        </p:txBody>
      </p:sp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9052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83774">
            <a:off x="3325365" y="2883330"/>
            <a:ext cx="5266159" cy="246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11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b-NO" altLang="nb-NO" sz="4000" dirty="0">
                <a:solidFill>
                  <a:schemeClr val="bg1"/>
                </a:solidFill>
              </a:rPr>
              <a:t>F</a:t>
            </a:r>
            <a:r>
              <a:rPr lang="nb-NO" altLang="nb-NO" sz="4000" dirty="0" smtClean="0">
                <a:solidFill>
                  <a:schemeClr val="bg1"/>
                </a:solidFill>
              </a:rPr>
              <a:t>orenkling….hvor mye trenger du egentlig av detaljer for å finne posten raskt?</a:t>
            </a: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3552825"/>
            <a:ext cx="6242050" cy="3305175"/>
          </a:xfrm>
          <a:noFill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557338"/>
            <a:ext cx="5473700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66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48" y="1367308"/>
            <a:ext cx="6427788" cy="47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9875"/>
            <a:ext cx="7772400" cy="1143000"/>
          </a:xfrm>
        </p:spPr>
        <p:txBody>
          <a:bodyPr/>
          <a:lstStyle/>
          <a:p>
            <a:r>
              <a:rPr lang="nb-NO" altLang="nb-NO"/>
              <a:t>Løfte blikket</a:t>
            </a:r>
          </a:p>
        </p:txBody>
      </p:sp>
    </p:spTree>
    <p:extLst>
      <p:ext uri="{BB962C8B-B14F-4D97-AF65-F5344CB8AC3E}">
        <p14:creationId xmlns:p14="http://schemas.microsoft.com/office/powerpoint/2010/main" val="182145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Kontroll av gjennomføring av planen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Retning ut av posten – inn i veivalget man har eller mot første sjekkpunkt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dirty="0" smtClean="0">
                <a:solidFill>
                  <a:srgbClr val="FF0000"/>
                </a:solidFill>
              </a:rPr>
              <a:t>Sjekk kompass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dirty="0" smtClean="0">
                <a:solidFill>
                  <a:srgbClr val="FF0000"/>
                </a:solidFill>
              </a:rPr>
              <a:t>Sjekk mot sikker detalj</a:t>
            </a: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402220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l ned 3"/>
          <p:cNvSpPr/>
          <p:nvPr/>
        </p:nvSpPr>
        <p:spPr>
          <a:xfrm rot="8663130">
            <a:off x="6820187" y="4480124"/>
            <a:ext cx="1080120" cy="21328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637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Kontroll av gjennomføring av planen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S</a:t>
            </a:r>
            <a:r>
              <a:rPr lang="nb-NO" dirty="0" smtClean="0">
                <a:solidFill>
                  <a:schemeClr val="bg1"/>
                </a:solidFill>
              </a:rPr>
              <a:t>jekkpunkter underveis på strekket som er lette å finne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dirty="0" smtClean="0">
                <a:solidFill>
                  <a:srgbClr val="FF0000"/>
                </a:solidFill>
              </a:rPr>
              <a:t>Skiller seg ut fra detaljene rundt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dirty="0" smtClean="0">
                <a:solidFill>
                  <a:srgbClr val="FF0000"/>
                </a:solidFill>
              </a:rPr>
              <a:t>Store nok til å bli fanget opp av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dirty="0" smtClean="0">
                <a:solidFill>
                  <a:srgbClr val="FF0000"/>
                </a:solidFill>
              </a:rPr>
              <a:t>Lang avstand mellom punktene øker sjansen for feil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4374144"/>
            <a:ext cx="45053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3995936" y="5661248"/>
            <a:ext cx="720080" cy="692164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Ellipse 5"/>
          <p:cNvSpPr/>
          <p:nvPr/>
        </p:nvSpPr>
        <p:spPr>
          <a:xfrm>
            <a:off x="4932040" y="5257116"/>
            <a:ext cx="720080" cy="692164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/>
          <p:cNvSpPr/>
          <p:nvPr/>
        </p:nvSpPr>
        <p:spPr>
          <a:xfrm>
            <a:off x="6012160" y="4941168"/>
            <a:ext cx="720080" cy="692164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520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Kontroll av gjennomføring av planen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Inngangen til posten (siste 50-150m)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dirty="0" smtClean="0">
                <a:solidFill>
                  <a:srgbClr val="FF0000"/>
                </a:solidFill>
              </a:rPr>
              <a:t>Vit at du faktisk er på siste sikre detalj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dirty="0" smtClean="0">
                <a:solidFill>
                  <a:srgbClr val="FF0000"/>
                </a:solidFill>
              </a:rPr>
              <a:t>Sjekk retning nøye derfra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dirty="0" smtClean="0">
                <a:solidFill>
                  <a:srgbClr val="FF0000"/>
                </a:solidFill>
              </a:rPr>
              <a:t>Tydelig detalj inne i ringen 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	(hva ser du etter?)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0927"/>
            <a:ext cx="2880320" cy="419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37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180528" y="351262"/>
            <a:ext cx="8229600" cy="1143000"/>
          </a:xfrm>
        </p:spPr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Konsentrasjon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Snakke med seg selv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Repetere neste sjekkpunkt ofte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Triggerhandlinger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Se på andre løpere som trær 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1026" name="Picture 2" descr="Bilderesultat for Konsentrasj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57" y="332656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80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Tips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Les mye kart, løyper og gjør det om til bilder av terrenget i hodet ditt.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Ta så mange poster med full konsentrasjon som mulig. (sett mål 300 poster før ….)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Tegn alltid veivalg  - se etter mønster (bra og dårlig)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Løpe to og to med snakke-høyt-teknikk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6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altLang="nb-NO" smtClean="0"/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b-NO" altLang="nb-NO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129088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919413"/>
            <a:ext cx="6659562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2916238" y="5157788"/>
            <a:ext cx="935037" cy="863600"/>
          </a:xfrm>
          <a:prstGeom prst="ellipse">
            <a:avLst/>
          </a:prstGeom>
          <a:noFill/>
          <a:ln w="476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7524750" y="3789363"/>
            <a:ext cx="935038" cy="863600"/>
          </a:xfrm>
          <a:prstGeom prst="ellipse">
            <a:avLst/>
          </a:prstGeom>
          <a:noFill/>
          <a:ln w="476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2411413" y="1196975"/>
            <a:ext cx="935037" cy="863600"/>
          </a:xfrm>
          <a:prstGeom prst="ellipse">
            <a:avLst/>
          </a:prstGeom>
          <a:noFill/>
          <a:ln w="476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809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/>
      <p:bldP spid="47111" grpId="0" animBg="1"/>
      <p:bldP spid="471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endParaRPr lang="nb-NO" altLang="nb-NO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88913"/>
            <a:ext cx="3097212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5003800" y="4508500"/>
            <a:ext cx="1081088" cy="23495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4643438" y="2060575"/>
            <a:ext cx="144462" cy="18732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>
            <a:off x="3851275" y="908050"/>
            <a:ext cx="504825" cy="5048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035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Hva husker vi fra sist?</a:t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sz="3600" dirty="0" smtClean="0">
                <a:solidFill>
                  <a:schemeClr val="bg1"/>
                </a:solidFill>
              </a:rPr>
              <a:t>(planlegging av strekk)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Veivalg?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Forenkle strekket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Valg av teknikker (retningsløping, </a:t>
            </a:r>
            <a:r>
              <a:rPr lang="nb-NO" dirty="0" err="1" smtClean="0">
                <a:solidFill>
                  <a:schemeClr val="bg1"/>
                </a:solidFill>
              </a:rPr>
              <a:t>ledelinjer</a:t>
            </a:r>
            <a:r>
              <a:rPr lang="nb-NO" dirty="0" smtClean="0">
                <a:solidFill>
                  <a:schemeClr val="bg1"/>
                </a:solidFill>
              </a:rPr>
              <a:t>, grovorientering, finorientering, blikkbruk, 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Siste sikre detalj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Hva gjør jeg når jeg bommer?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8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26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Hva skal vi snakke om ved gjennomføring av strekkplaner?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Gjøre det enkelt for seg selv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Hvor er jeg – hvor skal jeg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Konsentrasjon – fokusert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t3.gstatic.com/images?q=tbn:ANd9GcTAXRq8Cr_ykCnU5ecll2zq185_CFs8A2Q0G9x8UJ_YQSYTyR2r1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17032"/>
            <a:ext cx="2732584" cy="153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51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>
                <a:solidFill>
                  <a:schemeClr val="bg1"/>
                </a:solidFill>
              </a:rPr>
              <a:t>teoriopplegg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851275" y="2205038"/>
            <a:ext cx="1366838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7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851275" y="2276475"/>
            <a:ext cx="1366838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7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851275" y="2420938"/>
            <a:ext cx="1366838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7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851275" y="2492375"/>
            <a:ext cx="1366838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7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851275" y="2420938"/>
            <a:ext cx="1366838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7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44263">
            <a:off x="1350963" y="234950"/>
            <a:ext cx="6186488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>
          <a:xfrm>
            <a:off x="4429125" y="857250"/>
            <a:ext cx="428625" cy="428625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1" name="Rett linje 10"/>
          <p:cNvCxnSpPr>
            <a:stCxn id="12" idx="0"/>
          </p:cNvCxnSpPr>
          <p:nvPr/>
        </p:nvCxnSpPr>
        <p:spPr>
          <a:xfrm rot="5400000" flipH="1" flipV="1">
            <a:off x="2643188" y="3106737"/>
            <a:ext cx="3786188" cy="1444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kebent trekant 11"/>
          <p:cNvSpPr/>
          <p:nvPr/>
        </p:nvSpPr>
        <p:spPr>
          <a:xfrm>
            <a:off x="4214813" y="5072063"/>
            <a:ext cx="500062" cy="500062"/>
          </a:xfrm>
          <a:prstGeom prst="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273891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6" grpId="1"/>
      <p:bldP spid="38917" grpId="0"/>
      <p:bldP spid="38917" grpId="1"/>
      <p:bldP spid="38918" grpId="0"/>
      <p:bldP spid="38918" grpId="1"/>
      <p:bldP spid="38919" grpId="0"/>
      <p:bldP spid="38919" grpId="1"/>
      <p:bldP spid="38920" grpId="0"/>
      <p:bldP spid="38920" grpId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altLang="nb-NO" smtClean="0">
              <a:solidFill>
                <a:srgbClr val="898989"/>
              </a:solidFill>
            </a:endParaRPr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571500" y="28162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b-NO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 gang til</a:t>
            </a:r>
          </a:p>
        </p:txBody>
      </p:sp>
    </p:spTree>
    <p:extLst>
      <p:ext uri="{BB962C8B-B14F-4D97-AF65-F5344CB8AC3E}">
        <p14:creationId xmlns:p14="http://schemas.microsoft.com/office/powerpoint/2010/main" val="3587015098"/>
      </p:ext>
    </p:ext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44263">
            <a:off x="1350963" y="234950"/>
            <a:ext cx="6186488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4429125" y="857250"/>
            <a:ext cx="428625" cy="428625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9" name="Rett linje 8"/>
          <p:cNvCxnSpPr>
            <a:endCxn id="7" idx="4"/>
          </p:cNvCxnSpPr>
          <p:nvPr/>
        </p:nvCxnSpPr>
        <p:spPr>
          <a:xfrm rot="5400000" flipH="1" flipV="1">
            <a:off x="2607469" y="3107531"/>
            <a:ext cx="3857625" cy="2143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kebent trekant 5"/>
          <p:cNvSpPr/>
          <p:nvPr/>
        </p:nvSpPr>
        <p:spPr>
          <a:xfrm>
            <a:off x="4214813" y="5072063"/>
            <a:ext cx="500062" cy="500062"/>
          </a:xfrm>
          <a:prstGeom prst="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53755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altLang="nb-NO" smtClean="0">
              <a:solidFill>
                <a:srgbClr val="898989"/>
              </a:solidFill>
            </a:endParaRPr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571500" y="28162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b-NO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planen klar???</a:t>
            </a:r>
          </a:p>
        </p:txBody>
      </p:sp>
    </p:spTree>
    <p:extLst>
      <p:ext uri="{BB962C8B-B14F-4D97-AF65-F5344CB8AC3E}">
        <p14:creationId xmlns:p14="http://schemas.microsoft.com/office/powerpoint/2010/main" val="2708654801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44263">
            <a:off x="1350963" y="234950"/>
            <a:ext cx="6186488" cy="64277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4429125" y="857250"/>
            <a:ext cx="428625" cy="428625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9" name="Rett linje 8"/>
          <p:cNvCxnSpPr>
            <a:stCxn id="8" idx="0"/>
            <a:endCxn id="7" idx="4"/>
          </p:cNvCxnSpPr>
          <p:nvPr/>
        </p:nvCxnSpPr>
        <p:spPr>
          <a:xfrm rot="5400000" flipH="1" flipV="1">
            <a:off x="2607469" y="3107531"/>
            <a:ext cx="3857625" cy="2143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4214813" y="5143500"/>
            <a:ext cx="428625" cy="428625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Frihåndsform 5"/>
          <p:cNvSpPr/>
          <p:nvPr/>
        </p:nvSpPr>
        <p:spPr>
          <a:xfrm>
            <a:off x="3935413" y="1296988"/>
            <a:ext cx="644525" cy="3897312"/>
          </a:xfrm>
          <a:custGeom>
            <a:avLst/>
            <a:gdLst>
              <a:gd name="connsiteX0" fmla="*/ 412230 w 645367"/>
              <a:gd name="connsiteY0" fmla="*/ 3897443 h 3897443"/>
              <a:gd name="connsiteX1" fmla="*/ 419725 w 645367"/>
              <a:gd name="connsiteY1" fmla="*/ 3859967 h 3897443"/>
              <a:gd name="connsiteX2" fmla="*/ 427220 w 645367"/>
              <a:gd name="connsiteY2" fmla="*/ 3837482 h 3897443"/>
              <a:gd name="connsiteX3" fmla="*/ 412230 w 645367"/>
              <a:gd name="connsiteY3" fmla="*/ 3792512 h 3897443"/>
              <a:gd name="connsiteX4" fmla="*/ 419725 w 645367"/>
              <a:gd name="connsiteY4" fmla="*/ 3702571 h 3897443"/>
              <a:gd name="connsiteX5" fmla="*/ 434715 w 645367"/>
              <a:gd name="connsiteY5" fmla="*/ 3650105 h 3897443"/>
              <a:gd name="connsiteX6" fmla="*/ 442210 w 645367"/>
              <a:gd name="connsiteY6" fmla="*/ 3612630 h 3897443"/>
              <a:gd name="connsiteX7" fmla="*/ 442210 w 645367"/>
              <a:gd name="connsiteY7" fmla="*/ 3552669 h 3897443"/>
              <a:gd name="connsiteX8" fmla="*/ 434715 w 645367"/>
              <a:gd name="connsiteY8" fmla="*/ 3470223 h 3897443"/>
              <a:gd name="connsiteX9" fmla="*/ 419725 w 645367"/>
              <a:gd name="connsiteY9" fmla="*/ 3447738 h 3897443"/>
              <a:gd name="connsiteX10" fmla="*/ 404734 w 645367"/>
              <a:gd name="connsiteY10" fmla="*/ 3387777 h 3897443"/>
              <a:gd name="connsiteX11" fmla="*/ 382249 w 645367"/>
              <a:gd name="connsiteY11" fmla="*/ 3342807 h 3897443"/>
              <a:gd name="connsiteX12" fmla="*/ 359764 w 645367"/>
              <a:gd name="connsiteY12" fmla="*/ 3290341 h 3897443"/>
              <a:gd name="connsiteX13" fmla="*/ 344774 w 645367"/>
              <a:gd name="connsiteY13" fmla="*/ 3245371 h 3897443"/>
              <a:gd name="connsiteX14" fmla="*/ 337279 w 645367"/>
              <a:gd name="connsiteY14" fmla="*/ 3222885 h 3897443"/>
              <a:gd name="connsiteX15" fmla="*/ 314793 w 645367"/>
              <a:gd name="connsiteY15" fmla="*/ 3207895 h 3897443"/>
              <a:gd name="connsiteX16" fmla="*/ 307298 w 645367"/>
              <a:gd name="connsiteY16" fmla="*/ 3177915 h 3897443"/>
              <a:gd name="connsiteX17" fmla="*/ 269823 w 645367"/>
              <a:gd name="connsiteY17" fmla="*/ 3132944 h 3897443"/>
              <a:gd name="connsiteX18" fmla="*/ 239843 w 645367"/>
              <a:gd name="connsiteY18" fmla="*/ 3087974 h 3897443"/>
              <a:gd name="connsiteX19" fmla="*/ 217357 w 645367"/>
              <a:gd name="connsiteY19" fmla="*/ 3043003 h 3897443"/>
              <a:gd name="connsiteX20" fmla="*/ 187377 w 645367"/>
              <a:gd name="connsiteY20" fmla="*/ 2998033 h 3897443"/>
              <a:gd name="connsiteX21" fmla="*/ 179882 w 645367"/>
              <a:gd name="connsiteY21" fmla="*/ 2975548 h 3897443"/>
              <a:gd name="connsiteX22" fmla="*/ 157397 w 645367"/>
              <a:gd name="connsiteY22" fmla="*/ 2953062 h 3897443"/>
              <a:gd name="connsiteX23" fmla="*/ 142407 w 645367"/>
              <a:gd name="connsiteY23" fmla="*/ 2930577 h 3897443"/>
              <a:gd name="connsiteX24" fmla="*/ 127416 w 645367"/>
              <a:gd name="connsiteY24" fmla="*/ 2915587 h 3897443"/>
              <a:gd name="connsiteX25" fmla="*/ 97436 w 645367"/>
              <a:gd name="connsiteY25" fmla="*/ 2870617 h 3897443"/>
              <a:gd name="connsiteX26" fmla="*/ 82446 w 645367"/>
              <a:gd name="connsiteY26" fmla="*/ 2825646 h 3897443"/>
              <a:gd name="connsiteX27" fmla="*/ 37475 w 645367"/>
              <a:gd name="connsiteY27" fmla="*/ 2750695 h 3897443"/>
              <a:gd name="connsiteX28" fmla="*/ 14990 w 645367"/>
              <a:gd name="connsiteY28" fmla="*/ 2675744 h 3897443"/>
              <a:gd name="connsiteX29" fmla="*/ 7495 w 645367"/>
              <a:gd name="connsiteY29" fmla="*/ 2653259 h 3897443"/>
              <a:gd name="connsiteX30" fmla="*/ 0 w 645367"/>
              <a:gd name="connsiteY30" fmla="*/ 2615784 h 3897443"/>
              <a:gd name="connsiteX31" fmla="*/ 7495 w 645367"/>
              <a:gd name="connsiteY31" fmla="*/ 2271010 h 3897443"/>
              <a:gd name="connsiteX32" fmla="*/ 14990 w 645367"/>
              <a:gd name="connsiteY32" fmla="*/ 2053653 h 3897443"/>
              <a:gd name="connsiteX33" fmla="*/ 44971 w 645367"/>
              <a:gd name="connsiteY33" fmla="*/ 2023672 h 3897443"/>
              <a:gd name="connsiteX34" fmla="*/ 97436 w 645367"/>
              <a:gd name="connsiteY34" fmla="*/ 1866276 h 3897443"/>
              <a:gd name="connsiteX35" fmla="*/ 112426 w 645367"/>
              <a:gd name="connsiteY35" fmla="*/ 1813810 h 3897443"/>
              <a:gd name="connsiteX36" fmla="*/ 119921 w 645367"/>
              <a:gd name="connsiteY36" fmla="*/ 1791325 h 3897443"/>
              <a:gd name="connsiteX37" fmla="*/ 149902 w 645367"/>
              <a:gd name="connsiteY37" fmla="*/ 1746354 h 3897443"/>
              <a:gd name="connsiteX38" fmla="*/ 164892 w 645367"/>
              <a:gd name="connsiteY38" fmla="*/ 1701384 h 3897443"/>
              <a:gd name="connsiteX39" fmla="*/ 172387 w 645367"/>
              <a:gd name="connsiteY39" fmla="*/ 1678899 h 3897443"/>
              <a:gd name="connsiteX40" fmla="*/ 202367 w 645367"/>
              <a:gd name="connsiteY40" fmla="*/ 1641423 h 3897443"/>
              <a:gd name="connsiteX41" fmla="*/ 217357 w 645367"/>
              <a:gd name="connsiteY41" fmla="*/ 1596453 h 3897443"/>
              <a:gd name="connsiteX42" fmla="*/ 224852 w 645367"/>
              <a:gd name="connsiteY42" fmla="*/ 1573967 h 3897443"/>
              <a:gd name="connsiteX43" fmla="*/ 239843 w 645367"/>
              <a:gd name="connsiteY43" fmla="*/ 1551482 h 3897443"/>
              <a:gd name="connsiteX44" fmla="*/ 254833 w 645367"/>
              <a:gd name="connsiteY44" fmla="*/ 1281659 h 3897443"/>
              <a:gd name="connsiteX45" fmla="*/ 269823 w 645367"/>
              <a:gd name="connsiteY45" fmla="*/ 1146748 h 3897443"/>
              <a:gd name="connsiteX46" fmla="*/ 284813 w 645367"/>
              <a:gd name="connsiteY46" fmla="*/ 1124262 h 3897443"/>
              <a:gd name="connsiteX47" fmla="*/ 299803 w 645367"/>
              <a:gd name="connsiteY47" fmla="*/ 1079292 h 3897443"/>
              <a:gd name="connsiteX48" fmla="*/ 314793 w 645367"/>
              <a:gd name="connsiteY48" fmla="*/ 1034321 h 3897443"/>
              <a:gd name="connsiteX49" fmla="*/ 322289 w 645367"/>
              <a:gd name="connsiteY49" fmla="*/ 1004341 h 3897443"/>
              <a:gd name="connsiteX50" fmla="*/ 359764 w 645367"/>
              <a:gd name="connsiteY50" fmla="*/ 959371 h 3897443"/>
              <a:gd name="connsiteX51" fmla="*/ 382249 w 645367"/>
              <a:gd name="connsiteY51" fmla="*/ 914400 h 3897443"/>
              <a:gd name="connsiteX52" fmla="*/ 404734 w 645367"/>
              <a:gd name="connsiteY52" fmla="*/ 899410 h 3897443"/>
              <a:gd name="connsiteX53" fmla="*/ 404734 w 645367"/>
              <a:gd name="connsiteY53" fmla="*/ 854440 h 3897443"/>
              <a:gd name="connsiteX54" fmla="*/ 434715 w 645367"/>
              <a:gd name="connsiteY54" fmla="*/ 622092 h 3897443"/>
              <a:gd name="connsiteX55" fmla="*/ 442210 w 645367"/>
              <a:gd name="connsiteY55" fmla="*/ 599607 h 3897443"/>
              <a:gd name="connsiteX56" fmla="*/ 464695 w 645367"/>
              <a:gd name="connsiteY56" fmla="*/ 584617 h 3897443"/>
              <a:gd name="connsiteX57" fmla="*/ 502171 w 645367"/>
              <a:gd name="connsiteY57" fmla="*/ 547141 h 3897443"/>
              <a:gd name="connsiteX58" fmla="*/ 524656 w 645367"/>
              <a:gd name="connsiteY58" fmla="*/ 524656 h 3897443"/>
              <a:gd name="connsiteX59" fmla="*/ 532151 w 645367"/>
              <a:gd name="connsiteY59" fmla="*/ 487181 h 3897443"/>
              <a:gd name="connsiteX60" fmla="*/ 547141 w 645367"/>
              <a:gd name="connsiteY60" fmla="*/ 464695 h 3897443"/>
              <a:gd name="connsiteX61" fmla="*/ 554636 w 645367"/>
              <a:gd name="connsiteY61" fmla="*/ 374754 h 3897443"/>
              <a:gd name="connsiteX62" fmla="*/ 554636 w 645367"/>
              <a:gd name="connsiteY62" fmla="*/ 247338 h 3897443"/>
              <a:gd name="connsiteX63" fmla="*/ 569626 w 645367"/>
              <a:gd name="connsiteY63" fmla="*/ 224853 h 3897443"/>
              <a:gd name="connsiteX64" fmla="*/ 599607 w 645367"/>
              <a:gd name="connsiteY64" fmla="*/ 164892 h 3897443"/>
              <a:gd name="connsiteX65" fmla="*/ 622092 w 645367"/>
              <a:gd name="connsiteY65" fmla="*/ 82446 h 3897443"/>
              <a:gd name="connsiteX66" fmla="*/ 629587 w 645367"/>
              <a:gd name="connsiteY66" fmla="*/ 52466 h 3897443"/>
              <a:gd name="connsiteX67" fmla="*/ 644577 w 645367"/>
              <a:gd name="connsiteY67" fmla="*/ 0 h 389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645367" h="3897443">
                <a:moveTo>
                  <a:pt x="412230" y="3897443"/>
                </a:moveTo>
                <a:cubicBezTo>
                  <a:pt x="414728" y="3884951"/>
                  <a:pt x="416635" y="3872326"/>
                  <a:pt x="419725" y="3859967"/>
                </a:cubicBezTo>
                <a:cubicBezTo>
                  <a:pt x="421641" y="3852302"/>
                  <a:pt x="428092" y="3845334"/>
                  <a:pt x="427220" y="3837482"/>
                </a:cubicBezTo>
                <a:cubicBezTo>
                  <a:pt x="425475" y="3821778"/>
                  <a:pt x="417227" y="3807502"/>
                  <a:pt x="412230" y="3792512"/>
                </a:cubicBezTo>
                <a:cubicBezTo>
                  <a:pt x="414728" y="3762532"/>
                  <a:pt x="415994" y="3732423"/>
                  <a:pt x="419725" y="3702571"/>
                </a:cubicBezTo>
                <a:cubicBezTo>
                  <a:pt x="423230" y="3674529"/>
                  <a:pt x="428492" y="3674997"/>
                  <a:pt x="434715" y="3650105"/>
                </a:cubicBezTo>
                <a:cubicBezTo>
                  <a:pt x="437805" y="3637746"/>
                  <a:pt x="439712" y="3625122"/>
                  <a:pt x="442210" y="3612630"/>
                </a:cubicBezTo>
                <a:cubicBezTo>
                  <a:pt x="422223" y="3532679"/>
                  <a:pt x="442210" y="3632618"/>
                  <a:pt x="442210" y="3552669"/>
                </a:cubicBezTo>
                <a:cubicBezTo>
                  <a:pt x="442210" y="3525074"/>
                  <a:pt x="440497" y="3497206"/>
                  <a:pt x="434715" y="3470223"/>
                </a:cubicBezTo>
                <a:cubicBezTo>
                  <a:pt x="432828" y="3461415"/>
                  <a:pt x="423753" y="3455795"/>
                  <a:pt x="419725" y="3447738"/>
                </a:cubicBezTo>
                <a:cubicBezTo>
                  <a:pt x="411160" y="3430607"/>
                  <a:pt x="409009" y="3404878"/>
                  <a:pt x="404734" y="3387777"/>
                </a:cubicBezTo>
                <a:cubicBezTo>
                  <a:pt x="398527" y="3362952"/>
                  <a:pt x="396905" y="3364790"/>
                  <a:pt x="382249" y="3342807"/>
                </a:cubicBezTo>
                <a:cubicBezTo>
                  <a:pt x="362423" y="3263500"/>
                  <a:pt x="389341" y="3356888"/>
                  <a:pt x="359764" y="3290341"/>
                </a:cubicBezTo>
                <a:cubicBezTo>
                  <a:pt x="353347" y="3275902"/>
                  <a:pt x="349771" y="3260361"/>
                  <a:pt x="344774" y="3245371"/>
                </a:cubicBezTo>
                <a:cubicBezTo>
                  <a:pt x="342276" y="3237876"/>
                  <a:pt x="343853" y="3227267"/>
                  <a:pt x="337279" y="3222885"/>
                </a:cubicBezTo>
                <a:lnTo>
                  <a:pt x="314793" y="3207895"/>
                </a:lnTo>
                <a:cubicBezTo>
                  <a:pt x="312295" y="3197902"/>
                  <a:pt x="311356" y="3187383"/>
                  <a:pt x="307298" y="3177915"/>
                </a:cubicBezTo>
                <a:cubicBezTo>
                  <a:pt x="296342" y="3152352"/>
                  <a:pt x="287011" y="3155043"/>
                  <a:pt x="269823" y="3132944"/>
                </a:cubicBezTo>
                <a:cubicBezTo>
                  <a:pt x="258763" y="3118723"/>
                  <a:pt x="245540" y="3105065"/>
                  <a:pt x="239843" y="3087974"/>
                </a:cubicBezTo>
                <a:cubicBezTo>
                  <a:pt x="229499" y="3056943"/>
                  <a:pt x="236730" y="3072063"/>
                  <a:pt x="217357" y="3043003"/>
                </a:cubicBezTo>
                <a:cubicBezTo>
                  <a:pt x="199536" y="2989539"/>
                  <a:pt x="224806" y="3054176"/>
                  <a:pt x="187377" y="2998033"/>
                </a:cubicBezTo>
                <a:cubicBezTo>
                  <a:pt x="182995" y="2991459"/>
                  <a:pt x="184264" y="2982122"/>
                  <a:pt x="179882" y="2975548"/>
                </a:cubicBezTo>
                <a:cubicBezTo>
                  <a:pt x="174002" y="2966728"/>
                  <a:pt x="164183" y="2961205"/>
                  <a:pt x="157397" y="2953062"/>
                </a:cubicBezTo>
                <a:cubicBezTo>
                  <a:pt x="151630" y="2946142"/>
                  <a:pt x="148034" y="2937611"/>
                  <a:pt x="142407" y="2930577"/>
                </a:cubicBezTo>
                <a:cubicBezTo>
                  <a:pt x="137992" y="2925059"/>
                  <a:pt x="131656" y="2921240"/>
                  <a:pt x="127416" y="2915587"/>
                </a:cubicBezTo>
                <a:cubicBezTo>
                  <a:pt x="116606" y="2901175"/>
                  <a:pt x="97436" y="2870617"/>
                  <a:pt x="97436" y="2870617"/>
                </a:cubicBezTo>
                <a:cubicBezTo>
                  <a:pt x="92439" y="2855627"/>
                  <a:pt x="91211" y="2838793"/>
                  <a:pt x="82446" y="2825646"/>
                </a:cubicBezTo>
                <a:cubicBezTo>
                  <a:pt x="46268" y="2771379"/>
                  <a:pt x="60523" y="2796790"/>
                  <a:pt x="37475" y="2750695"/>
                </a:cubicBezTo>
                <a:cubicBezTo>
                  <a:pt x="26148" y="2705387"/>
                  <a:pt x="33237" y="2730486"/>
                  <a:pt x="14990" y="2675744"/>
                </a:cubicBezTo>
                <a:cubicBezTo>
                  <a:pt x="12492" y="2668249"/>
                  <a:pt x="9044" y="2661006"/>
                  <a:pt x="7495" y="2653259"/>
                </a:cubicBezTo>
                <a:lnTo>
                  <a:pt x="0" y="2615784"/>
                </a:lnTo>
                <a:cubicBezTo>
                  <a:pt x="2498" y="2500859"/>
                  <a:pt x="4431" y="2385921"/>
                  <a:pt x="7495" y="2271010"/>
                </a:cubicBezTo>
                <a:cubicBezTo>
                  <a:pt x="9428" y="2198540"/>
                  <a:pt x="4130" y="2125330"/>
                  <a:pt x="14990" y="2053653"/>
                </a:cubicBezTo>
                <a:cubicBezTo>
                  <a:pt x="17107" y="2039679"/>
                  <a:pt x="44971" y="2023672"/>
                  <a:pt x="44971" y="2023672"/>
                </a:cubicBezTo>
                <a:lnTo>
                  <a:pt x="97436" y="1866276"/>
                </a:lnTo>
                <a:cubicBezTo>
                  <a:pt x="115406" y="1812364"/>
                  <a:pt x="93604" y="1879686"/>
                  <a:pt x="112426" y="1813810"/>
                </a:cubicBezTo>
                <a:cubicBezTo>
                  <a:pt x="114596" y="1806214"/>
                  <a:pt x="116084" y="1798231"/>
                  <a:pt x="119921" y="1791325"/>
                </a:cubicBezTo>
                <a:cubicBezTo>
                  <a:pt x="128671" y="1775576"/>
                  <a:pt x="144205" y="1763446"/>
                  <a:pt x="149902" y="1746354"/>
                </a:cubicBezTo>
                <a:lnTo>
                  <a:pt x="164892" y="1701384"/>
                </a:lnTo>
                <a:cubicBezTo>
                  <a:pt x="167390" y="1693889"/>
                  <a:pt x="166801" y="1684486"/>
                  <a:pt x="172387" y="1678899"/>
                </a:cubicBezTo>
                <a:cubicBezTo>
                  <a:pt x="184845" y="1666440"/>
                  <a:pt x="194804" y="1658440"/>
                  <a:pt x="202367" y="1641423"/>
                </a:cubicBezTo>
                <a:cubicBezTo>
                  <a:pt x="208784" y="1626984"/>
                  <a:pt x="212360" y="1611443"/>
                  <a:pt x="217357" y="1596453"/>
                </a:cubicBezTo>
                <a:cubicBezTo>
                  <a:pt x="219855" y="1588958"/>
                  <a:pt x="220469" y="1580541"/>
                  <a:pt x="224852" y="1573967"/>
                </a:cubicBezTo>
                <a:lnTo>
                  <a:pt x="239843" y="1551482"/>
                </a:lnTo>
                <a:cubicBezTo>
                  <a:pt x="250713" y="1268859"/>
                  <a:pt x="239939" y="1445496"/>
                  <a:pt x="254833" y="1281659"/>
                </a:cubicBezTo>
                <a:cubicBezTo>
                  <a:pt x="255449" y="1274881"/>
                  <a:pt x="261494" y="1171734"/>
                  <a:pt x="269823" y="1146748"/>
                </a:cubicBezTo>
                <a:cubicBezTo>
                  <a:pt x="272672" y="1138202"/>
                  <a:pt x="281154" y="1132494"/>
                  <a:pt x="284813" y="1124262"/>
                </a:cubicBezTo>
                <a:cubicBezTo>
                  <a:pt x="291230" y="1109823"/>
                  <a:pt x="294806" y="1094282"/>
                  <a:pt x="299803" y="1079292"/>
                </a:cubicBezTo>
                <a:lnTo>
                  <a:pt x="314793" y="1034321"/>
                </a:lnTo>
                <a:cubicBezTo>
                  <a:pt x="317292" y="1024328"/>
                  <a:pt x="318231" y="1013809"/>
                  <a:pt x="322289" y="1004341"/>
                </a:cubicBezTo>
                <a:cubicBezTo>
                  <a:pt x="330116" y="986080"/>
                  <a:pt x="346257" y="972878"/>
                  <a:pt x="359764" y="959371"/>
                </a:cubicBezTo>
                <a:cubicBezTo>
                  <a:pt x="365860" y="941083"/>
                  <a:pt x="367719" y="928930"/>
                  <a:pt x="382249" y="914400"/>
                </a:cubicBezTo>
                <a:cubicBezTo>
                  <a:pt x="388619" y="908030"/>
                  <a:pt x="397239" y="904407"/>
                  <a:pt x="404734" y="899410"/>
                </a:cubicBezTo>
                <a:cubicBezTo>
                  <a:pt x="424723" y="839450"/>
                  <a:pt x="404734" y="914400"/>
                  <a:pt x="404734" y="854440"/>
                </a:cubicBezTo>
                <a:cubicBezTo>
                  <a:pt x="404734" y="650200"/>
                  <a:pt x="373201" y="704110"/>
                  <a:pt x="434715" y="622092"/>
                </a:cubicBezTo>
                <a:cubicBezTo>
                  <a:pt x="437213" y="614597"/>
                  <a:pt x="437275" y="605776"/>
                  <a:pt x="442210" y="599607"/>
                </a:cubicBezTo>
                <a:cubicBezTo>
                  <a:pt x="447837" y="592573"/>
                  <a:pt x="457916" y="590549"/>
                  <a:pt x="464695" y="584617"/>
                </a:cubicBezTo>
                <a:cubicBezTo>
                  <a:pt x="477990" y="572984"/>
                  <a:pt x="489679" y="559633"/>
                  <a:pt x="502171" y="547141"/>
                </a:cubicBezTo>
                <a:lnTo>
                  <a:pt x="524656" y="524656"/>
                </a:lnTo>
                <a:cubicBezTo>
                  <a:pt x="527154" y="512164"/>
                  <a:pt x="527678" y="499109"/>
                  <a:pt x="532151" y="487181"/>
                </a:cubicBezTo>
                <a:cubicBezTo>
                  <a:pt x="535314" y="478746"/>
                  <a:pt x="545374" y="473528"/>
                  <a:pt x="547141" y="464695"/>
                </a:cubicBezTo>
                <a:cubicBezTo>
                  <a:pt x="553041" y="435195"/>
                  <a:pt x="552138" y="404734"/>
                  <a:pt x="554636" y="374754"/>
                </a:cubicBezTo>
                <a:cubicBezTo>
                  <a:pt x="543776" y="320455"/>
                  <a:pt x="540096" y="320039"/>
                  <a:pt x="554636" y="247338"/>
                </a:cubicBezTo>
                <a:cubicBezTo>
                  <a:pt x="556403" y="238505"/>
                  <a:pt x="564629" y="232348"/>
                  <a:pt x="569626" y="224853"/>
                </a:cubicBezTo>
                <a:cubicBezTo>
                  <a:pt x="586851" y="173178"/>
                  <a:pt x="573443" y="191055"/>
                  <a:pt x="599607" y="164892"/>
                </a:cubicBezTo>
                <a:cubicBezTo>
                  <a:pt x="613617" y="122862"/>
                  <a:pt x="605186" y="150073"/>
                  <a:pt x="622092" y="82446"/>
                </a:cubicBezTo>
                <a:cubicBezTo>
                  <a:pt x="624590" y="72453"/>
                  <a:pt x="626330" y="62238"/>
                  <a:pt x="629587" y="52466"/>
                </a:cubicBezTo>
                <a:cubicBezTo>
                  <a:pt x="645367" y="5125"/>
                  <a:pt x="644577" y="23296"/>
                  <a:pt x="644577" y="0"/>
                </a:cubicBezTo>
              </a:path>
            </a:pathLst>
          </a:cu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nb-NO" altLang="nb-NO">
              <a:latin typeface="Calibri" pitchFamily="34" charset="0"/>
            </a:endParaRPr>
          </a:p>
        </p:txBody>
      </p:sp>
      <p:sp>
        <p:nvSpPr>
          <p:cNvPr id="10" name="Frihåndsform 9"/>
          <p:cNvSpPr/>
          <p:nvPr/>
        </p:nvSpPr>
        <p:spPr>
          <a:xfrm>
            <a:off x="4511675" y="1123950"/>
            <a:ext cx="2159000" cy="4213225"/>
          </a:xfrm>
          <a:custGeom>
            <a:avLst/>
            <a:gdLst>
              <a:gd name="connsiteX0" fmla="*/ 0 w 2159299"/>
              <a:gd name="connsiteY0" fmla="*/ 4213026 h 4213026"/>
              <a:gd name="connsiteX1" fmla="*/ 7495 w 2159299"/>
              <a:gd name="connsiteY1" fmla="*/ 4190541 h 4213026"/>
              <a:gd name="connsiteX2" fmla="*/ 44971 w 2159299"/>
              <a:gd name="connsiteY2" fmla="*/ 4168056 h 4213026"/>
              <a:gd name="connsiteX3" fmla="*/ 67456 w 2159299"/>
              <a:gd name="connsiteY3" fmla="*/ 4153066 h 4213026"/>
              <a:gd name="connsiteX4" fmla="*/ 112427 w 2159299"/>
              <a:gd name="connsiteY4" fmla="*/ 4123085 h 4213026"/>
              <a:gd name="connsiteX5" fmla="*/ 217358 w 2159299"/>
              <a:gd name="connsiteY5" fmla="*/ 4100600 h 4213026"/>
              <a:gd name="connsiteX6" fmla="*/ 284813 w 2159299"/>
              <a:gd name="connsiteY6" fmla="*/ 4078115 h 4213026"/>
              <a:gd name="connsiteX7" fmla="*/ 307299 w 2159299"/>
              <a:gd name="connsiteY7" fmla="*/ 4070620 h 4213026"/>
              <a:gd name="connsiteX8" fmla="*/ 329784 w 2159299"/>
              <a:gd name="connsiteY8" fmla="*/ 4055630 h 4213026"/>
              <a:gd name="connsiteX9" fmla="*/ 344774 w 2159299"/>
              <a:gd name="connsiteY9" fmla="*/ 4040639 h 4213026"/>
              <a:gd name="connsiteX10" fmla="*/ 389745 w 2159299"/>
              <a:gd name="connsiteY10" fmla="*/ 4025649 h 4213026"/>
              <a:gd name="connsiteX11" fmla="*/ 412230 w 2159299"/>
              <a:gd name="connsiteY11" fmla="*/ 4018154 h 4213026"/>
              <a:gd name="connsiteX12" fmla="*/ 434715 w 2159299"/>
              <a:gd name="connsiteY12" fmla="*/ 4003164 h 4213026"/>
              <a:gd name="connsiteX13" fmla="*/ 464695 w 2159299"/>
              <a:gd name="connsiteY13" fmla="*/ 3958194 h 4213026"/>
              <a:gd name="connsiteX14" fmla="*/ 667063 w 2159299"/>
              <a:gd name="connsiteY14" fmla="*/ 3913223 h 4213026"/>
              <a:gd name="connsiteX15" fmla="*/ 682053 w 2159299"/>
              <a:gd name="connsiteY15" fmla="*/ 3890738 h 4213026"/>
              <a:gd name="connsiteX16" fmla="*/ 704538 w 2159299"/>
              <a:gd name="connsiteY16" fmla="*/ 3875748 h 4213026"/>
              <a:gd name="connsiteX17" fmla="*/ 712033 w 2159299"/>
              <a:gd name="connsiteY17" fmla="*/ 3853262 h 4213026"/>
              <a:gd name="connsiteX18" fmla="*/ 757004 w 2159299"/>
              <a:gd name="connsiteY18" fmla="*/ 3838272 h 4213026"/>
              <a:gd name="connsiteX19" fmla="*/ 779489 w 2159299"/>
              <a:gd name="connsiteY19" fmla="*/ 3830777 h 4213026"/>
              <a:gd name="connsiteX20" fmla="*/ 831954 w 2159299"/>
              <a:gd name="connsiteY20" fmla="*/ 3808292 h 4213026"/>
              <a:gd name="connsiteX21" fmla="*/ 846945 w 2159299"/>
              <a:gd name="connsiteY21" fmla="*/ 3793302 h 4213026"/>
              <a:gd name="connsiteX22" fmla="*/ 854440 w 2159299"/>
              <a:gd name="connsiteY22" fmla="*/ 3770817 h 4213026"/>
              <a:gd name="connsiteX23" fmla="*/ 876925 w 2159299"/>
              <a:gd name="connsiteY23" fmla="*/ 3763321 h 4213026"/>
              <a:gd name="connsiteX24" fmla="*/ 899410 w 2159299"/>
              <a:gd name="connsiteY24" fmla="*/ 3740836 h 4213026"/>
              <a:gd name="connsiteX25" fmla="*/ 921895 w 2159299"/>
              <a:gd name="connsiteY25" fmla="*/ 3695866 h 4213026"/>
              <a:gd name="connsiteX26" fmla="*/ 936886 w 2159299"/>
              <a:gd name="connsiteY26" fmla="*/ 3680876 h 4213026"/>
              <a:gd name="connsiteX27" fmla="*/ 966866 w 2159299"/>
              <a:gd name="connsiteY27" fmla="*/ 3613420 h 4213026"/>
              <a:gd name="connsiteX28" fmla="*/ 1004341 w 2159299"/>
              <a:gd name="connsiteY28" fmla="*/ 3575944 h 4213026"/>
              <a:gd name="connsiteX29" fmla="*/ 1026827 w 2159299"/>
              <a:gd name="connsiteY29" fmla="*/ 3568449 h 4213026"/>
              <a:gd name="connsiteX30" fmla="*/ 1049312 w 2159299"/>
              <a:gd name="connsiteY30" fmla="*/ 3553459 h 4213026"/>
              <a:gd name="connsiteX31" fmla="*/ 1071797 w 2159299"/>
              <a:gd name="connsiteY31" fmla="*/ 3545964 h 4213026"/>
              <a:gd name="connsiteX32" fmla="*/ 1094282 w 2159299"/>
              <a:gd name="connsiteY32" fmla="*/ 3523479 h 4213026"/>
              <a:gd name="connsiteX33" fmla="*/ 1116768 w 2159299"/>
              <a:gd name="connsiteY33" fmla="*/ 3508489 h 4213026"/>
              <a:gd name="connsiteX34" fmla="*/ 1154243 w 2159299"/>
              <a:gd name="connsiteY34" fmla="*/ 3478508 h 4213026"/>
              <a:gd name="connsiteX35" fmla="*/ 1169233 w 2159299"/>
              <a:gd name="connsiteY35" fmla="*/ 3433538 h 4213026"/>
              <a:gd name="connsiteX36" fmla="*/ 1184223 w 2159299"/>
              <a:gd name="connsiteY36" fmla="*/ 3351092 h 4213026"/>
              <a:gd name="connsiteX37" fmla="*/ 1199213 w 2159299"/>
              <a:gd name="connsiteY37" fmla="*/ 3328607 h 4213026"/>
              <a:gd name="connsiteX38" fmla="*/ 1206709 w 2159299"/>
              <a:gd name="connsiteY38" fmla="*/ 3306121 h 4213026"/>
              <a:gd name="connsiteX39" fmla="*/ 1221699 w 2159299"/>
              <a:gd name="connsiteY39" fmla="*/ 3283636 h 4213026"/>
              <a:gd name="connsiteX40" fmla="*/ 1229194 w 2159299"/>
              <a:gd name="connsiteY40" fmla="*/ 3261151 h 4213026"/>
              <a:gd name="connsiteX41" fmla="*/ 1274164 w 2159299"/>
              <a:gd name="connsiteY41" fmla="*/ 3223676 h 4213026"/>
              <a:gd name="connsiteX42" fmla="*/ 1304145 w 2159299"/>
              <a:gd name="connsiteY42" fmla="*/ 3193695 h 4213026"/>
              <a:gd name="connsiteX43" fmla="*/ 1319135 w 2159299"/>
              <a:gd name="connsiteY43" fmla="*/ 3171210 h 4213026"/>
              <a:gd name="connsiteX44" fmla="*/ 1341620 w 2159299"/>
              <a:gd name="connsiteY44" fmla="*/ 3163715 h 4213026"/>
              <a:gd name="connsiteX45" fmla="*/ 1364105 w 2159299"/>
              <a:gd name="connsiteY45" fmla="*/ 3148725 h 4213026"/>
              <a:gd name="connsiteX46" fmla="*/ 1416571 w 2159299"/>
              <a:gd name="connsiteY46" fmla="*/ 3088764 h 4213026"/>
              <a:gd name="connsiteX47" fmla="*/ 1439056 w 2159299"/>
              <a:gd name="connsiteY47" fmla="*/ 3073774 h 4213026"/>
              <a:gd name="connsiteX48" fmla="*/ 1506512 w 2159299"/>
              <a:gd name="connsiteY48" fmla="*/ 3066279 h 4213026"/>
              <a:gd name="connsiteX49" fmla="*/ 1543987 w 2159299"/>
              <a:gd name="connsiteY49" fmla="*/ 3058784 h 4213026"/>
              <a:gd name="connsiteX50" fmla="*/ 1588958 w 2159299"/>
              <a:gd name="connsiteY50" fmla="*/ 3043794 h 4213026"/>
              <a:gd name="connsiteX51" fmla="*/ 1858781 w 2159299"/>
              <a:gd name="connsiteY51" fmla="*/ 3006318 h 4213026"/>
              <a:gd name="connsiteX52" fmla="*/ 1903751 w 2159299"/>
              <a:gd name="connsiteY52" fmla="*/ 2976338 h 4213026"/>
              <a:gd name="connsiteX53" fmla="*/ 1926236 w 2159299"/>
              <a:gd name="connsiteY53" fmla="*/ 2953853 h 4213026"/>
              <a:gd name="connsiteX54" fmla="*/ 1941227 w 2159299"/>
              <a:gd name="connsiteY54" fmla="*/ 2931367 h 4213026"/>
              <a:gd name="connsiteX55" fmla="*/ 1963712 w 2159299"/>
              <a:gd name="connsiteY55" fmla="*/ 2923872 h 4213026"/>
              <a:gd name="connsiteX56" fmla="*/ 1986197 w 2159299"/>
              <a:gd name="connsiteY56" fmla="*/ 2848921 h 4213026"/>
              <a:gd name="connsiteX57" fmla="*/ 2008682 w 2159299"/>
              <a:gd name="connsiteY57" fmla="*/ 2826436 h 4213026"/>
              <a:gd name="connsiteX58" fmla="*/ 2023672 w 2159299"/>
              <a:gd name="connsiteY58" fmla="*/ 2773971 h 4213026"/>
              <a:gd name="connsiteX59" fmla="*/ 2038663 w 2159299"/>
              <a:gd name="connsiteY59" fmla="*/ 2751485 h 4213026"/>
              <a:gd name="connsiteX60" fmla="*/ 2076138 w 2159299"/>
              <a:gd name="connsiteY60" fmla="*/ 2684030 h 4213026"/>
              <a:gd name="connsiteX61" fmla="*/ 2113613 w 2159299"/>
              <a:gd name="connsiteY61" fmla="*/ 2639059 h 4213026"/>
              <a:gd name="connsiteX62" fmla="*/ 2128604 w 2159299"/>
              <a:gd name="connsiteY62" fmla="*/ 2616574 h 4213026"/>
              <a:gd name="connsiteX63" fmla="*/ 2151089 w 2159299"/>
              <a:gd name="connsiteY63" fmla="*/ 2594089 h 4213026"/>
              <a:gd name="connsiteX64" fmla="*/ 2158584 w 2159299"/>
              <a:gd name="connsiteY64" fmla="*/ 2571603 h 4213026"/>
              <a:gd name="connsiteX65" fmla="*/ 2128604 w 2159299"/>
              <a:gd name="connsiteY65" fmla="*/ 2481662 h 4213026"/>
              <a:gd name="connsiteX66" fmla="*/ 2113613 w 2159299"/>
              <a:gd name="connsiteY66" fmla="*/ 2429197 h 4213026"/>
              <a:gd name="connsiteX67" fmla="*/ 2083633 w 2159299"/>
              <a:gd name="connsiteY67" fmla="*/ 2391721 h 4213026"/>
              <a:gd name="connsiteX68" fmla="*/ 2053653 w 2159299"/>
              <a:gd name="connsiteY68" fmla="*/ 2346751 h 4213026"/>
              <a:gd name="connsiteX69" fmla="*/ 2016177 w 2159299"/>
              <a:gd name="connsiteY69" fmla="*/ 2316771 h 4213026"/>
              <a:gd name="connsiteX70" fmla="*/ 2001187 w 2159299"/>
              <a:gd name="connsiteY70" fmla="*/ 2294285 h 4213026"/>
              <a:gd name="connsiteX71" fmla="*/ 1978702 w 2159299"/>
              <a:gd name="connsiteY71" fmla="*/ 2271800 h 4213026"/>
              <a:gd name="connsiteX72" fmla="*/ 1963712 w 2159299"/>
              <a:gd name="connsiteY72" fmla="*/ 2249315 h 4213026"/>
              <a:gd name="connsiteX73" fmla="*/ 1941227 w 2159299"/>
              <a:gd name="connsiteY73" fmla="*/ 2219335 h 4213026"/>
              <a:gd name="connsiteX74" fmla="*/ 1903751 w 2159299"/>
              <a:gd name="connsiteY74" fmla="*/ 2189354 h 4213026"/>
              <a:gd name="connsiteX75" fmla="*/ 1881266 w 2159299"/>
              <a:gd name="connsiteY75" fmla="*/ 2166869 h 4213026"/>
              <a:gd name="connsiteX76" fmla="*/ 1866276 w 2159299"/>
              <a:gd name="connsiteY76" fmla="*/ 2144384 h 4213026"/>
              <a:gd name="connsiteX77" fmla="*/ 1843791 w 2159299"/>
              <a:gd name="connsiteY77" fmla="*/ 2114403 h 4213026"/>
              <a:gd name="connsiteX78" fmla="*/ 1828800 w 2159299"/>
              <a:gd name="connsiteY78" fmla="*/ 2091918 h 4213026"/>
              <a:gd name="connsiteX79" fmla="*/ 1798820 w 2159299"/>
              <a:gd name="connsiteY79" fmla="*/ 2069433 h 4213026"/>
              <a:gd name="connsiteX80" fmla="*/ 1753850 w 2159299"/>
              <a:gd name="connsiteY80" fmla="*/ 2031958 h 4213026"/>
              <a:gd name="connsiteX81" fmla="*/ 1761345 w 2159299"/>
              <a:gd name="connsiteY81" fmla="*/ 1964502 h 4213026"/>
              <a:gd name="connsiteX82" fmla="*/ 1738859 w 2159299"/>
              <a:gd name="connsiteY82" fmla="*/ 1919531 h 4213026"/>
              <a:gd name="connsiteX83" fmla="*/ 1693889 w 2159299"/>
              <a:gd name="connsiteY83" fmla="*/ 1874561 h 4213026"/>
              <a:gd name="connsiteX84" fmla="*/ 1656413 w 2159299"/>
              <a:gd name="connsiteY84" fmla="*/ 1844580 h 4213026"/>
              <a:gd name="connsiteX85" fmla="*/ 1633928 w 2159299"/>
              <a:gd name="connsiteY85" fmla="*/ 1814600 h 4213026"/>
              <a:gd name="connsiteX86" fmla="*/ 1588958 w 2159299"/>
              <a:gd name="connsiteY86" fmla="*/ 1769630 h 4213026"/>
              <a:gd name="connsiteX87" fmla="*/ 1543987 w 2159299"/>
              <a:gd name="connsiteY87" fmla="*/ 1709669 h 4213026"/>
              <a:gd name="connsiteX88" fmla="*/ 1528997 w 2159299"/>
              <a:gd name="connsiteY88" fmla="*/ 1687184 h 4213026"/>
              <a:gd name="connsiteX89" fmla="*/ 1484027 w 2159299"/>
              <a:gd name="connsiteY89" fmla="*/ 1642213 h 4213026"/>
              <a:gd name="connsiteX90" fmla="*/ 1469036 w 2159299"/>
              <a:gd name="connsiteY90" fmla="*/ 1627223 h 4213026"/>
              <a:gd name="connsiteX91" fmla="*/ 1446551 w 2159299"/>
              <a:gd name="connsiteY91" fmla="*/ 1597243 h 4213026"/>
              <a:gd name="connsiteX92" fmla="*/ 1431561 w 2159299"/>
              <a:gd name="connsiteY92" fmla="*/ 1574758 h 4213026"/>
              <a:gd name="connsiteX93" fmla="*/ 1416571 w 2159299"/>
              <a:gd name="connsiteY93" fmla="*/ 1559767 h 4213026"/>
              <a:gd name="connsiteX94" fmla="*/ 1401581 w 2159299"/>
              <a:gd name="connsiteY94" fmla="*/ 1432351 h 4213026"/>
              <a:gd name="connsiteX95" fmla="*/ 1394086 w 2159299"/>
              <a:gd name="connsiteY95" fmla="*/ 1394876 h 4213026"/>
              <a:gd name="connsiteX96" fmla="*/ 1379095 w 2159299"/>
              <a:gd name="connsiteY96" fmla="*/ 1379885 h 4213026"/>
              <a:gd name="connsiteX97" fmla="*/ 1349115 w 2159299"/>
              <a:gd name="connsiteY97" fmla="*/ 1334915 h 4213026"/>
              <a:gd name="connsiteX98" fmla="*/ 1326630 w 2159299"/>
              <a:gd name="connsiteY98" fmla="*/ 1312430 h 4213026"/>
              <a:gd name="connsiteX99" fmla="*/ 1296650 w 2159299"/>
              <a:gd name="connsiteY99" fmla="*/ 1267459 h 4213026"/>
              <a:gd name="connsiteX100" fmla="*/ 1274164 w 2159299"/>
              <a:gd name="connsiteY100" fmla="*/ 1214994 h 4213026"/>
              <a:gd name="connsiteX101" fmla="*/ 1266669 w 2159299"/>
              <a:gd name="connsiteY101" fmla="*/ 1147538 h 4213026"/>
              <a:gd name="connsiteX102" fmla="*/ 1251679 w 2159299"/>
              <a:gd name="connsiteY102" fmla="*/ 1102567 h 4213026"/>
              <a:gd name="connsiteX103" fmla="*/ 1244184 w 2159299"/>
              <a:gd name="connsiteY103" fmla="*/ 1072587 h 4213026"/>
              <a:gd name="connsiteX104" fmla="*/ 1229194 w 2159299"/>
              <a:gd name="connsiteY104" fmla="*/ 1020121 h 4213026"/>
              <a:gd name="connsiteX105" fmla="*/ 1221699 w 2159299"/>
              <a:gd name="connsiteY105" fmla="*/ 975151 h 4213026"/>
              <a:gd name="connsiteX106" fmla="*/ 1214204 w 2159299"/>
              <a:gd name="connsiteY106" fmla="*/ 952666 h 4213026"/>
              <a:gd name="connsiteX107" fmla="*/ 1206709 w 2159299"/>
              <a:gd name="connsiteY107" fmla="*/ 922685 h 4213026"/>
              <a:gd name="connsiteX108" fmla="*/ 1191718 w 2159299"/>
              <a:gd name="connsiteY108" fmla="*/ 877715 h 4213026"/>
              <a:gd name="connsiteX109" fmla="*/ 1184223 w 2159299"/>
              <a:gd name="connsiteY109" fmla="*/ 832744 h 4213026"/>
              <a:gd name="connsiteX110" fmla="*/ 1161738 w 2159299"/>
              <a:gd name="connsiteY110" fmla="*/ 757794 h 4213026"/>
              <a:gd name="connsiteX111" fmla="*/ 1154243 w 2159299"/>
              <a:gd name="connsiteY111" fmla="*/ 735308 h 4213026"/>
              <a:gd name="connsiteX112" fmla="*/ 1131758 w 2159299"/>
              <a:gd name="connsiteY112" fmla="*/ 690338 h 4213026"/>
              <a:gd name="connsiteX113" fmla="*/ 1116768 w 2159299"/>
              <a:gd name="connsiteY113" fmla="*/ 667853 h 4213026"/>
              <a:gd name="connsiteX114" fmla="*/ 1109272 w 2159299"/>
              <a:gd name="connsiteY114" fmla="*/ 645367 h 4213026"/>
              <a:gd name="connsiteX115" fmla="*/ 1079292 w 2159299"/>
              <a:gd name="connsiteY115" fmla="*/ 592902 h 4213026"/>
              <a:gd name="connsiteX116" fmla="*/ 1064302 w 2159299"/>
              <a:gd name="connsiteY116" fmla="*/ 540436 h 4213026"/>
              <a:gd name="connsiteX117" fmla="*/ 1049312 w 2159299"/>
              <a:gd name="connsiteY117" fmla="*/ 517951 h 4213026"/>
              <a:gd name="connsiteX118" fmla="*/ 1026827 w 2159299"/>
              <a:gd name="connsiteY118" fmla="*/ 443000 h 4213026"/>
              <a:gd name="connsiteX119" fmla="*/ 1004341 w 2159299"/>
              <a:gd name="connsiteY119" fmla="*/ 428010 h 4213026"/>
              <a:gd name="connsiteX120" fmla="*/ 989351 w 2159299"/>
              <a:gd name="connsiteY120" fmla="*/ 405525 h 4213026"/>
              <a:gd name="connsiteX121" fmla="*/ 951876 w 2159299"/>
              <a:gd name="connsiteY121" fmla="*/ 375544 h 4213026"/>
              <a:gd name="connsiteX122" fmla="*/ 936886 w 2159299"/>
              <a:gd name="connsiteY122" fmla="*/ 353059 h 4213026"/>
              <a:gd name="connsiteX123" fmla="*/ 891915 w 2159299"/>
              <a:gd name="connsiteY123" fmla="*/ 315584 h 4213026"/>
              <a:gd name="connsiteX124" fmla="*/ 831954 w 2159299"/>
              <a:gd name="connsiteY124" fmla="*/ 248128 h 4213026"/>
              <a:gd name="connsiteX125" fmla="*/ 779489 w 2159299"/>
              <a:gd name="connsiteY125" fmla="*/ 210653 h 4213026"/>
              <a:gd name="connsiteX126" fmla="*/ 757004 w 2159299"/>
              <a:gd name="connsiteY126" fmla="*/ 195662 h 4213026"/>
              <a:gd name="connsiteX127" fmla="*/ 727023 w 2159299"/>
              <a:gd name="connsiteY127" fmla="*/ 158187 h 4213026"/>
              <a:gd name="connsiteX128" fmla="*/ 704538 w 2159299"/>
              <a:gd name="connsiteY128" fmla="*/ 143197 h 4213026"/>
              <a:gd name="connsiteX129" fmla="*/ 674558 w 2159299"/>
              <a:gd name="connsiteY129" fmla="*/ 128207 h 4213026"/>
              <a:gd name="connsiteX130" fmla="*/ 629587 w 2159299"/>
              <a:gd name="connsiteY130" fmla="*/ 113217 h 4213026"/>
              <a:gd name="connsiteX131" fmla="*/ 607102 w 2159299"/>
              <a:gd name="connsiteY131" fmla="*/ 105721 h 4213026"/>
              <a:gd name="connsiteX132" fmla="*/ 562131 w 2159299"/>
              <a:gd name="connsiteY132" fmla="*/ 83236 h 4213026"/>
              <a:gd name="connsiteX133" fmla="*/ 487181 w 2159299"/>
              <a:gd name="connsiteY133" fmla="*/ 68246 h 4213026"/>
              <a:gd name="connsiteX134" fmla="*/ 464695 w 2159299"/>
              <a:gd name="connsiteY134" fmla="*/ 60751 h 4213026"/>
              <a:gd name="connsiteX135" fmla="*/ 412230 w 2159299"/>
              <a:gd name="connsiteY135" fmla="*/ 53256 h 4213026"/>
              <a:gd name="connsiteX136" fmla="*/ 367259 w 2159299"/>
              <a:gd name="connsiteY136" fmla="*/ 45761 h 4213026"/>
              <a:gd name="connsiteX137" fmla="*/ 337279 w 2159299"/>
              <a:gd name="connsiteY137" fmla="*/ 30771 h 4213026"/>
              <a:gd name="connsiteX138" fmla="*/ 314794 w 2159299"/>
              <a:gd name="connsiteY138" fmla="*/ 15780 h 4213026"/>
              <a:gd name="connsiteX139" fmla="*/ 262328 w 2159299"/>
              <a:gd name="connsiteY139" fmla="*/ 790 h 421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2159299" h="4213026">
                <a:moveTo>
                  <a:pt x="0" y="4213026"/>
                </a:moveTo>
                <a:cubicBezTo>
                  <a:pt x="2498" y="4205531"/>
                  <a:pt x="3430" y="4197315"/>
                  <a:pt x="7495" y="4190541"/>
                </a:cubicBezTo>
                <a:cubicBezTo>
                  <a:pt x="20043" y="4169628"/>
                  <a:pt x="24759" y="4178162"/>
                  <a:pt x="44971" y="4168056"/>
                </a:cubicBezTo>
                <a:cubicBezTo>
                  <a:pt x="53028" y="4164028"/>
                  <a:pt x="60536" y="4158833"/>
                  <a:pt x="67456" y="4153066"/>
                </a:cubicBezTo>
                <a:cubicBezTo>
                  <a:pt x="104885" y="4121874"/>
                  <a:pt x="72910" y="4136257"/>
                  <a:pt x="112427" y="4123085"/>
                </a:cubicBezTo>
                <a:cubicBezTo>
                  <a:pt x="163081" y="4089315"/>
                  <a:pt x="109985" y="4119548"/>
                  <a:pt x="217358" y="4100600"/>
                </a:cubicBezTo>
                <a:cubicBezTo>
                  <a:pt x="217359" y="4100600"/>
                  <a:pt x="273570" y="4081863"/>
                  <a:pt x="284813" y="4078115"/>
                </a:cubicBezTo>
                <a:lnTo>
                  <a:pt x="307299" y="4070620"/>
                </a:lnTo>
                <a:cubicBezTo>
                  <a:pt x="314794" y="4065623"/>
                  <a:pt x="322750" y="4061257"/>
                  <a:pt x="329784" y="4055630"/>
                </a:cubicBezTo>
                <a:cubicBezTo>
                  <a:pt x="335302" y="4051215"/>
                  <a:pt x="338453" y="4043799"/>
                  <a:pt x="344774" y="4040639"/>
                </a:cubicBezTo>
                <a:cubicBezTo>
                  <a:pt x="358907" y="4033572"/>
                  <a:pt x="374755" y="4030646"/>
                  <a:pt x="389745" y="4025649"/>
                </a:cubicBezTo>
                <a:cubicBezTo>
                  <a:pt x="397240" y="4023151"/>
                  <a:pt x="405656" y="4022536"/>
                  <a:pt x="412230" y="4018154"/>
                </a:cubicBezTo>
                <a:lnTo>
                  <a:pt x="434715" y="4003164"/>
                </a:lnTo>
                <a:cubicBezTo>
                  <a:pt x="444708" y="3988174"/>
                  <a:pt x="451956" y="3970933"/>
                  <a:pt x="464695" y="3958194"/>
                </a:cubicBezTo>
                <a:cubicBezTo>
                  <a:pt x="541077" y="3881812"/>
                  <a:pt x="484523" y="3921520"/>
                  <a:pt x="667063" y="3913223"/>
                </a:cubicBezTo>
                <a:cubicBezTo>
                  <a:pt x="672060" y="3905728"/>
                  <a:pt x="675683" y="3897108"/>
                  <a:pt x="682053" y="3890738"/>
                </a:cubicBezTo>
                <a:cubicBezTo>
                  <a:pt x="688423" y="3884368"/>
                  <a:pt x="698911" y="3882782"/>
                  <a:pt x="704538" y="3875748"/>
                </a:cubicBezTo>
                <a:cubicBezTo>
                  <a:pt x="709473" y="3869578"/>
                  <a:pt x="705604" y="3857854"/>
                  <a:pt x="712033" y="3853262"/>
                </a:cubicBezTo>
                <a:cubicBezTo>
                  <a:pt x="724891" y="3844078"/>
                  <a:pt x="742014" y="3843269"/>
                  <a:pt x="757004" y="3838272"/>
                </a:cubicBezTo>
                <a:lnTo>
                  <a:pt x="779489" y="3830777"/>
                </a:lnTo>
                <a:cubicBezTo>
                  <a:pt x="799476" y="3824115"/>
                  <a:pt x="813430" y="3820641"/>
                  <a:pt x="831954" y="3808292"/>
                </a:cubicBezTo>
                <a:cubicBezTo>
                  <a:pt x="837834" y="3804372"/>
                  <a:pt x="841948" y="3798299"/>
                  <a:pt x="846945" y="3793302"/>
                </a:cubicBezTo>
                <a:cubicBezTo>
                  <a:pt x="849443" y="3785807"/>
                  <a:pt x="848854" y="3776404"/>
                  <a:pt x="854440" y="3770817"/>
                </a:cubicBezTo>
                <a:cubicBezTo>
                  <a:pt x="860026" y="3765230"/>
                  <a:pt x="870351" y="3767704"/>
                  <a:pt x="876925" y="3763321"/>
                </a:cubicBezTo>
                <a:cubicBezTo>
                  <a:pt x="885744" y="3757441"/>
                  <a:pt x="892624" y="3748979"/>
                  <a:pt x="899410" y="3740836"/>
                </a:cubicBezTo>
                <a:cubicBezTo>
                  <a:pt x="940030" y="3692093"/>
                  <a:pt x="892916" y="3744161"/>
                  <a:pt x="921895" y="3695866"/>
                </a:cubicBezTo>
                <a:cubicBezTo>
                  <a:pt x="925531" y="3689807"/>
                  <a:pt x="931889" y="3685873"/>
                  <a:pt x="936886" y="3680876"/>
                </a:cubicBezTo>
                <a:cubicBezTo>
                  <a:pt x="946712" y="3651398"/>
                  <a:pt x="947679" y="3635348"/>
                  <a:pt x="966866" y="3613420"/>
                </a:cubicBezTo>
                <a:cubicBezTo>
                  <a:pt x="978499" y="3600125"/>
                  <a:pt x="987581" y="3581530"/>
                  <a:pt x="1004341" y="3575944"/>
                </a:cubicBezTo>
                <a:lnTo>
                  <a:pt x="1026827" y="3568449"/>
                </a:lnTo>
                <a:cubicBezTo>
                  <a:pt x="1034322" y="3563452"/>
                  <a:pt x="1041255" y="3557487"/>
                  <a:pt x="1049312" y="3553459"/>
                </a:cubicBezTo>
                <a:cubicBezTo>
                  <a:pt x="1056378" y="3549926"/>
                  <a:pt x="1065223" y="3550346"/>
                  <a:pt x="1071797" y="3545964"/>
                </a:cubicBezTo>
                <a:cubicBezTo>
                  <a:pt x="1080616" y="3540084"/>
                  <a:pt x="1086139" y="3530265"/>
                  <a:pt x="1094282" y="3523479"/>
                </a:cubicBezTo>
                <a:cubicBezTo>
                  <a:pt x="1101202" y="3517712"/>
                  <a:pt x="1109734" y="3514116"/>
                  <a:pt x="1116768" y="3508489"/>
                </a:cubicBezTo>
                <a:cubicBezTo>
                  <a:pt x="1170175" y="3465763"/>
                  <a:pt x="1085027" y="3524652"/>
                  <a:pt x="1154243" y="3478508"/>
                </a:cubicBezTo>
                <a:cubicBezTo>
                  <a:pt x="1159240" y="3463518"/>
                  <a:pt x="1166635" y="3449124"/>
                  <a:pt x="1169233" y="3433538"/>
                </a:cubicBezTo>
                <a:cubicBezTo>
                  <a:pt x="1170075" y="3428486"/>
                  <a:pt x="1181080" y="3359473"/>
                  <a:pt x="1184223" y="3351092"/>
                </a:cubicBezTo>
                <a:cubicBezTo>
                  <a:pt x="1187386" y="3342658"/>
                  <a:pt x="1195184" y="3336664"/>
                  <a:pt x="1199213" y="3328607"/>
                </a:cubicBezTo>
                <a:cubicBezTo>
                  <a:pt x="1202746" y="3321540"/>
                  <a:pt x="1203176" y="3313188"/>
                  <a:pt x="1206709" y="3306121"/>
                </a:cubicBezTo>
                <a:cubicBezTo>
                  <a:pt x="1210738" y="3298064"/>
                  <a:pt x="1217671" y="3291693"/>
                  <a:pt x="1221699" y="3283636"/>
                </a:cubicBezTo>
                <a:cubicBezTo>
                  <a:pt x="1225232" y="3276570"/>
                  <a:pt x="1224812" y="3267725"/>
                  <a:pt x="1229194" y="3261151"/>
                </a:cubicBezTo>
                <a:cubicBezTo>
                  <a:pt x="1246521" y="3235161"/>
                  <a:pt x="1252657" y="3242111"/>
                  <a:pt x="1274164" y="3223676"/>
                </a:cubicBezTo>
                <a:cubicBezTo>
                  <a:pt x="1284895" y="3214478"/>
                  <a:pt x="1296305" y="3205455"/>
                  <a:pt x="1304145" y="3193695"/>
                </a:cubicBezTo>
                <a:cubicBezTo>
                  <a:pt x="1309142" y="3186200"/>
                  <a:pt x="1312101" y="3176837"/>
                  <a:pt x="1319135" y="3171210"/>
                </a:cubicBezTo>
                <a:cubicBezTo>
                  <a:pt x="1325304" y="3166275"/>
                  <a:pt x="1334554" y="3167248"/>
                  <a:pt x="1341620" y="3163715"/>
                </a:cubicBezTo>
                <a:cubicBezTo>
                  <a:pt x="1349677" y="3159687"/>
                  <a:pt x="1356610" y="3153722"/>
                  <a:pt x="1364105" y="3148725"/>
                </a:cubicBezTo>
                <a:cubicBezTo>
                  <a:pt x="1379953" y="3124953"/>
                  <a:pt x="1390261" y="3106304"/>
                  <a:pt x="1416571" y="3088764"/>
                </a:cubicBezTo>
                <a:cubicBezTo>
                  <a:pt x="1424066" y="3083767"/>
                  <a:pt x="1430317" y="3075959"/>
                  <a:pt x="1439056" y="3073774"/>
                </a:cubicBezTo>
                <a:cubicBezTo>
                  <a:pt x="1461004" y="3068287"/>
                  <a:pt x="1484116" y="3069478"/>
                  <a:pt x="1506512" y="3066279"/>
                </a:cubicBezTo>
                <a:cubicBezTo>
                  <a:pt x="1519123" y="3064477"/>
                  <a:pt x="1531697" y="3062136"/>
                  <a:pt x="1543987" y="3058784"/>
                </a:cubicBezTo>
                <a:cubicBezTo>
                  <a:pt x="1559231" y="3054626"/>
                  <a:pt x="1573412" y="3046621"/>
                  <a:pt x="1588958" y="3043794"/>
                </a:cubicBezTo>
                <a:cubicBezTo>
                  <a:pt x="1733296" y="3017549"/>
                  <a:pt x="1643670" y="3032131"/>
                  <a:pt x="1858781" y="3006318"/>
                </a:cubicBezTo>
                <a:cubicBezTo>
                  <a:pt x="1873771" y="2996325"/>
                  <a:pt x="1891012" y="2989077"/>
                  <a:pt x="1903751" y="2976338"/>
                </a:cubicBezTo>
                <a:cubicBezTo>
                  <a:pt x="1911246" y="2968843"/>
                  <a:pt x="1919450" y="2961996"/>
                  <a:pt x="1926236" y="2953853"/>
                </a:cubicBezTo>
                <a:cubicBezTo>
                  <a:pt x="1932003" y="2946933"/>
                  <a:pt x="1934193" y="2936994"/>
                  <a:pt x="1941227" y="2931367"/>
                </a:cubicBezTo>
                <a:cubicBezTo>
                  <a:pt x="1947396" y="2926432"/>
                  <a:pt x="1956217" y="2926370"/>
                  <a:pt x="1963712" y="2923872"/>
                </a:cubicBezTo>
                <a:cubicBezTo>
                  <a:pt x="1967109" y="2910285"/>
                  <a:pt x="1980115" y="2855003"/>
                  <a:pt x="1986197" y="2848921"/>
                </a:cubicBezTo>
                <a:lnTo>
                  <a:pt x="2008682" y="2826436"/>
                </a:lnTo>
                <a:cubicBezTo>
                  <a:pt x="2011083" y="2816831"/>
                  <a:pt x="2018296" y="2784723"/>
                  <a:pt x="2023672" y="2773971"/>
                </a:cubicBezTo>
                <a:cubicBezTo>
                  <a:pt x="2027701" y="2765914"/>
                  <a:pt x="2033666" y="2758980"/>
                  <a:pt x="2038663" y="2751485"/>
                </a:cubicBezTo>
                <a:cubicBezTo>
                  <a:pt x="2057005" y="2696459"/>
                  <a:pt x="2042480" y="2717688"/>
                  <a:pt x="2076138" y="2684030"/>
                </a:cubicBezTo>
                <a:cubicBezTo>
                  <a:pt x="2108295" y="2619715"/>
                  <a:pt x="2071239" y="2681432"/>
                  <a:pt x="2113613" y="2639059"/>
                </a:cubicBezTo>
                <a:cubicBezTo>
                  <a:pt x="2119983" y="2632689"/>
                  <a:pt x="2122837" y="2623494"/>
                  <a:pt x="2128604" y="2616574"/>
                </a:cubicBezTo>
                <a:cubicBezTo>
                  <a:pt x="2135390" y="2608431"/>
                  <a:pt x="2143594" y="2601584"/>
                  <a:pt x="2151089" y="2594089"/>
                </a:cubicBezTo>
                <a:cubicBezTo>
                  <a:pt x="2153587" y="2586594"/>
                  <a:pt x="2159299" y="2579471"/>
                  <a:pt x="2158584" y="2571603"/>
                </a:cubicBezTo>
                <a:cubicBezTo>
                  <a:pt x="2152182" y="2501181"/>
                  <a:pt x="2146680" y="2529865"/>
                  <a:pt x="2128604" y="2481662"/>
                </a:cubicBezTo>
                <a:cubicBezTo>
                  <a:pt x="2121396" y="2462440"/>
                  <a:pt x="2122677" y="2447325"/>
                  <a:pt x="2113613" y="2429197"/>
                </a:cubicBezTo>
                <a:cubicBezTo>
                  <a:pt x="2095271" y="2392516"/>
                  <a:pt x="2104547" y="2419606"/>
                  <a:pt x="2083633" y="2391721"/>
                </a:cubicBezTo>
                <a:cubicBezTo>
                  <a:pt x="2072824" y="2377308"/>
                  <a:pt x="2068643" y="2356744"/>
                  <a:pt x="2053653" y="2346751"/>
                </a:cubicBezTo>
                <a:cubicBezTo>
                  <a:pt x="2036961" y="2335623"/>
                  <a:pt x="2028381" y="2332026"/>
                  <a:pt x="2016177" y="2316771"/>
                </a:cubicBezTo>
                <a:cubicBezTo>
                  <a:pt x="2010550" y="2309737"/>
                  <a:pt x="2006954" y="2301205"/>
                  <a:pt x="2001187" y="2294285"/>
                </a:cubicBezTo>
                <a:cubicBezTo>
                  <a:pt x="1994401" y="2286142"/>
                  <a:pt x="1985488" y="2279943"/>
                  <a:pt x="1978702" y="2271800"/>
                </a:cubicBezTo>
                <a:cubicBezTo>
                  <a:pt x="1972935" y="2264880"/>
                  <a:pt x="1968948" y="2256645"/>
                  <a:pt x="1963712" y="2249315"/>
                </a:cubicBezTo>
                <a:cubicBezTo>
                  <a:pt x="1956451" y="2239150"/>
                  <a:pt x="1949224" y="2228931"/>
                  <a:pt x="1941227" y="2219335"/>
                </a:cubicBezTo>
                <a:cubicBezTo>
                  <a:pt x="1921402" y="2195546"/>
                  <a:pt x="1930158" y="2211360"/>
                  <a:pt x="1903751" y="2189354"/>
                </a:cubicBezTo>
                <a:cubicBezTo>
                  <a:pt x="1895608" y="2182568"/>
                  <a:pt x="1888052" y="2175012"/>
                  <a:pt x="1881266" y="2166869"/>
                </a:cubicBezTo>
                <a:cubicBezTo>
                  <a:pt x="1875499" y="2159949"/>
                  <a:pt x="1871512" y="2151714"/>
                  <a:pt x="1866276" y="2144384"/>
                </a:cubicBezTo>
                <a:cubicBezTo>
                  <a:pt x="1859015" y="2134219"/>
                  <a:pt x="1851052" y="2124568"/>
                  <a:pt x="1843791" y="2114403"/>
                </a:cubicBezTo>
                <a:cubicBezTo>
                  <a:pt x="1838555" y="2107073"/>
                  <a:pt x="1835170" y="2098288"/>
                  <a:pt x="1828800" y="2091918"/>
                </a:cubicBezTo>
                <a:cubicBezTo>
                  <a:pt x="1819967" y="2083085"/>
                  <a:pt x="1808304" y="2077562"/>
                  <a:pt x="1798820" y="2069433"/>
                </a:cubicBezTo>
                <a:cubicBezTo>
                  <a:pt x="1748325" y="2026151"/>
                  <a:pt x="1803546" y="2065088"/>
                  <a:pt x="1753850" y="2031958"/>
                </a:cubicBezTo>
                <a:cubicBezTo>
                  <a:pt x="1780199" y="2005608"/>
                  <a:pt x="1772671" y="2021131"/>
                  <a:pt x="1761345" y="1964502"/>
                </a:cubicBezTo>
                <a:cubicBezTo>
                  <a:pt x="1757984" y="1947698"/>
                  <a:pt x="1750270" y="1932369"/>
                  <a:pt x="1738859" y="1919531"/>
                </a:cubicBezTo>
                <a:cubicBezTo>
                  <a:pt x="1724775" y="1903687"/>
                  <a:pt x="1711528" y="1886320"/>
                  <a:pt x="1693889" y="1874561"/>
                </a:cubicBezTo>
                <a:cubicBezTo>
                  <a:pt x="1675734" y="1862458"/>
                  <a:pt x="1669763" y="1860600"/>
                  <a:pt x="1656413" y="1844580"/>
                </a:cubicBezTo>
                <a:cubicBezTo>
                  <a:pt x="1648416" y="1834984"/>
                  <a:pt x="1642284" y="1823885"/>
                  <a:pt x="1633928" y="1814600"/>
                </a:cubicBezTo>
                <a:cubicBezTo>
                  <a:pt x="1619747" y="1798843"/>
                  <a:pt x="1588958" y="1769630"/>
                  <a:pt x="1588958" y="1769630"/>
                </a:cubicBezTo>
                <a:cubicBezTo>
                  <a:pt x="1569457" y="1711125"/>
                  <a:pt x="1601403" y="1795794"/>
                  <a:pt x="1543987" y="1709669"/>
                </a:cubicBezTo>
                <a:cubicBezTo>
                  <a:pt x="1538990" y="1702174"/>
                  <a:pt x="1534981" y="1693917"/>
                  <a:pt x="1528997" y="1687184"/>
                </a:cubicBezTo>
                <a:cubicBezTo>
                  <a:pt x="1514913" y="1671339"/>
                  <a:pt x="1499017" y="1657203"/>
                  <a:pt x="1484027" y="1642213"/>
                </a:cubicBezTo>
                <a:cubicBezTo>
                  <a:pt x="1479030" y="1637216"/>
                  <a:pt x="1473276" y="1632876"/>
                  <a:pt x="1469036" y="1627223"/>
                </a:cubicBezTo>
                <a:cubicBezTo>
                  <a:pt x="1461541" y="1617230"/>
                  <a:pt x="1453812" y="1607408"/>
                  <a:pt x="1446551" y="1597243"/>
                </a:cubicBezTo>
                <a:cubicBezTo>
                  <a:pt x="1441315" y="1589913"/>
                  <a:pt x="1437188" y="1581792"/>
                  <a:pt x="1431561" y="1574758"/>
                </a:cubicBezTo>
                <a:cubicBezTo>
                  <a:pt x="1427147" y="1569240"/>
                  <a:pt x="1421568" y="1564764"/>
                  <a:pt x="1416571" y="1559767"/>
                </a:cubicBezTo>
                <a:cubicBezTo>
                  <a:pt x="1399080" y="1489801"/>
                  <a:pt x="1416494" y="1566570"/>
                  <a:pt x="1401581" y="1432351"/>
                </a:cubicBezTo>
                <a:cubicBezTo>
                  <a:pt x="1400174" y="1419690"/>
                  <a:pt x="1399104" y="1406585"/>
                  <a:pt x="1394086" y="1394876"/>
                </a:cubicBezTo>
                <a:cubicBezTo>
                  <a:pt x="1391302" y="1388381"/>
                  <a:pt x="1383335" y="1385538"/>
                  <a:pt x="1379095" y="1379885"/>
                </a:cubicBezTo>
                <a:cubicBezTo>
                  <a:pt x="1368286" y="1365472"/>
                  <a:pt x="1361854" y="1347654"/>
                  <a:pt x="1349115" y="1334915"/>
                </a:cubicBezTo>
                <a:cubicBezTo>
                  <a:pt x="1341620" y="1327420"/>
                  <a:pt x="1333137" y="1320797"/>
                  <a:pt x="1326630" y="1312430"/>
                </a:cubicBezTo>
                <a:cubicBezTo>
                  <a:pt x="1315569" y="1298209"/>
                  <a:pt x="1302348" y="1284550"/>
                  <a:pt x="1296650" y="1267459"/>
                </a:cubicBezTo>
                <a:cubicBezTo>
                  <a:pt x="1285620" y="1234375"/>
                  <a:pt x="1292687" y="1252040"/>
                  <a:pt x="1274164" y="1214994"/>
                </a:cubicBezTo>
                <a:cubicBezTo>
                  <a:pt x="1286655" y="1177518"/>
                  <a:pt x="1284157" y="1200003"/>
                  <a:pt x="1266669" y="1147538"/>
                </a:cubicBezTo>
                <a:lnTo>
                  <a:pt x="1251679" y="1102567"/>
                </a:lnTo>
                <a:cubicBezTo>
                  <a:pt x="1249181" y="1092574"/>
                  <a:pt x="1247014" y="1082492"/>
                  <a:pt x="1244184" y="1072587"/>
                </a:cubicBezTo>
                <a:cubicBezTo>
                  <a:pt x="1234659" y="1039249"/>
                  <a:pt x="1237005" y="1059176"/>
                  <a:pt x="1229194" y="1020121"/>
                </a:cubicBezTo>
                <a:cubicBezTo>
                  <a:pt x="1226214" y="1005219"/>
                  <a:pt x="1224996" y="989986"/>
                  <a:pt x="1221699" y="975151"/>
                </a:cubicBezTo>
                <a:cubicBezTo>
                  <a:pt x="1219985" y="967439"/>
                  <a:pt x="1216374" y="960262"/>
                  <a:pt x="1214204" y="952666"/>
                </a:cubicBezTo>
                <a:cubicBezTo>
                  <a:pt x="1211374" y="942761"/>
                  <a:pt x="1209669" y="932552"/>
                  <a:pt x="1206709" y="922685"/>
                </a:cubicBezTo>
                <a:cubicBezTo>
                  <a:pt x="1202168" y="907550"/>
                  <a:pt x="1191718" y="877715"/>
                  <a:pt x="1191718" y="877715"/>
                </a:cubicBezTo>
                <a:cubicBezTo>
                  <a:pt x="1189220" y="862725"/>
                  <a:pt x="1187203" y="847646"/>
                  <a:pt x="1184223" y="832744"/>
                </a:cubicBezTo>
                <a:cubicBezTo>
                  <a:pt x="1178559" y="804426"/>
                  <a:pt x="1171298" y="786474"/>
                  <a:pt x="1161738" y="757794"/>
                </a:cubicBezTo>
                <a:cubicBezTo>
                  <a:pt x="1159240" y="750299"/>
                  <a:pt x="1158626" y="741882"/>
                  <a:pt x="1154243" y="735308"/>
                </a:cubicBezTo>
                <a:cubicBezTo>
                  <a:pt x="1111284" y="670869"/>
                  <a:pt x="1162789" y="752399"/>
                  <a:pt x="1131758" y="690338"/>
                </a:cubicBezTo>
                <a:cubicBezTo>
                  <a:pt x="1127730" y="682281"/>
                  <a:pt x="1120797" y="675910"/>
                  <a:pt x="1116768" y="667853"/>
                </a:cubicBezTo>
                <a:cubicBezTo>
                  <a:pt x="1113235" y="660786"/>
                  <a:pt x="1112384" y="652629"/>
                  <a:pt x="1109272" y="645367"/>
                </a:cubicBezTo>
                <a:cubicBezTo>
                  <a:pt x="1069845" y="553373"/>
                  <a:pt x="1116934" y="668185"/>
                  <a:pt x="1079292" y="592902"/>
                </a:cubicBezTo>
                <a:cubicBezTo>
                  <a:pt x="1064707" y="563732"/>
                  <a:pt x="1078710" y="574056"/>
                  <a:pt x="1064302" y="540436"/>
                </a:cubicBezTo>
                <a:cubicBezTo>
                  <a:pt x="1060754" y="532156"/>
                  <a:pt x="1054309" y="525446"/>
                  <a:pt x="1049312" y="517951"/>
                </a:cubicBezTo>
                <a:cubicBezTo>
                  <a:pt x="1046312" y="505950"/>
                  <a:pt x="1032301" y="446649"/>
                  <a:pt x="1026827" y="443000"/>
                </a:cubicBezTo>
                <a:lnTo>
                  <a:pt x="1004341" y="428010"/>
                </a:lnTo>
                <a:cubicBezTo>
                  <a:pt x="999344" y="420515"/>
                  <a:pt x="995721" y="411895"/>
                  <a:pt x="989351" y="405525"/>
                </a:cubicBezTo>
                <a:cubicBezTo>
                  <a:pt x="950391" y="366565"/>
                  <a:pt x="981547" y="412634"/>
                  <a:pt x="951876" y="375544"/>
                </a:cubicBezTo>
                <a:cubicBezTo>
                  <a:pt x="946249" y="368510"/>
                  <a:pt x="942653" y="359979"/>
                  <a:pt x="936886" y="353059"/>
                </a:cubicBezTo>
                <a:cubicBezTo>
                  <a:pt x="918853" y="331419"/>
                  <a:pt x="914023" y="330322"/>
                  <a:pt x="891915" y="315584"/>
                </a:cubicBezTo>
                <a:cubicBezTo>
                  <a:pt x="873891" y="288547"/>
                  <a:pt x="862761" y="268666"/>
                  <a:pt x="831954" y="248128"/>
                </a:cubicBezTo>
                <a:cubicBezTo>
                  <a:pt x="778983" y="212814"/>
                  <a:pt x="844539" y="257119"/>
                  <a:pt x="779489" y="210653"/>
                </a:cubicBezTo>
                <a:cubicBezTo>
                  <a:pt x="772159" y="205417"/>
                  <a:pt x="764038" y="201289"/>
                  <a:pt x="757004" y="195662"/>
                </a:cubicBezTo>
                <a:cubicBezTo>
                  <a:pt x="719909" y="165986"/>
                  <a:pt x="765989" y="197153"/>
                  <a:pt x="727023" y="158187"/>
                </a:cubicBezTo>
                <a:cubicBezTo>
                  <a:pt x="720653" y="151817"/>
                  <a:pt x="712359" y="147666"/>
                  <a:pt x="704538" y="143197"/>
                </a:cubicBezTo>
                <a:cubicBezTo>
                  <a:pt x="694837" y="137654"/>
                  <a:pt x="684932" y="132356"/>
                  <a:pt x="674558" y="128207"/>
                </a:cubicBezTo>
                <a:cubicBezTo>
                  <a:pt x="659887" y="122339"/>
                  <a:pt x="644577" y="118214"/>
                  <a:pt x="629587" y="113217"/>
                </a:cubicBezTo>
                <a:lnTo>
                  <a:pt x="607102" y="105721"/>
                </a:lnTo>
                <a:cubicBezTo>
                  <a:pt x="512334" y="74129"/>
                  <a:pt x="663865" y="126835"/>
                  <a:pt x="562131" y="83236"/>
                </a:cubicBezTo>
                <a:cubicBezTo>
                  <a:pt x="546049" y="76344"/>
                  <a:pt x="500058" y="71107"/>
                  <a:pt x="487181" y="68246"/>
                </a:cubicBezTo>
                <a:cubicBezTo>
                  <a:pt x="479468" y="66532"/>
                  <a:pt x="472442" y="62300"/>
                  <a:pt x="464695" y="60751"/>
                </a:cubicBezTo>
                <a:cubicBezTo>
                  <a:pt x="447372" y="57286"/>
                  <a:pt x="429690" y="55942"/>
                  <a:pt x="412230" y="53256"/>
                </a:cubicBezTo>
                <a:cubicBezTo>
                  <a:pt x="397210" y="50945"/>
                  <a:pt x="382249" y="48259"/>
                  <a:pt x="367259" y="45761"/>
                </a:cubicBezTo>
                <a:cubicBezTo>
                  <a:pt x="357266" y="40764"/>
                  <a:pt x="346980" y="36314"/>
                  <a:pt x="337279" y="30771"/>
                </a:cubicBezTo>
                <a:cubicBezTo>
                  <a:pt x="329458" y="26302"/>
                  <a:pt x="323026" y="19439"/>
                  <a:pt x="314794" y="15780"/>
                </a:cubicBezTo>
                <a:cubicBezTo>
                  <a:pt x="279290" y="0"/>
                  <a:pt x="283753" y="790"/>
                  <a:pt x="262328" y="790"/>
                </a:cubicBezTo>
              </a:path>
            </a:pathLst>
          </a:cu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nb-NO" altLang="nb-NO">
              <a:latin typeface="Calibri" pitchFamily="34" charset="0"/>
            </a:endParaRPr>
          </a:p>
        </p:txBody>
      </p:sp>
      <p:sp>
        <p:nvSpPr>
          <p:cNvPr id="3" name="Frihåndsform 2"/>
          <p:cNvSpPr/>
          <p:nvPr/>
        </p:nvSpPr>
        <p:spPr>
          <a:xfrm>
            <a:off x="4516582" y="1177636"/>
            <a:ext cx="864000" cy="4017819"/>
          </a:xfrm>
          <a:custGeom>
            <a:avLst/>
            <a:gdLst>
              <a:gd name="connsiteX0" fmla="*/ 0 w 887500"/>
              <a:gd name="connsiteY0" fmla="*/ 4017819 h 4017819"/>
              <a:gd name="connsiteX1" fmla="*/ 41563 w 887500"/>
              <a:gd name="connsiteY1" fmla="*/ 3879273 h 4017819"/>
              <a:gd name="connsiteX2" fmla="*/ 55418 w 887500"/>
              <a:gd name="connsiteY2" fmla="*/ 3837709 h 4017819"/>
              <a:gd name="connsiteX3" fmla="*/ 110836 w 887500"/>
              <a:gd name="connsiteY3" fmla="*/ 3754582 h 4017819"/>
              <a:gd name="connsiteX4" fmla="*/ 166254 w 887500"/>
              <a:gd name="connsiteY4" fmla="*/ 3671455 h 4017819"/>
              <a:gd name="connsiteX5" fmla="*/ 193963 w 887500"/>
              <a:gd name="connsiteY5" fmla="*/ 3629891 h 4017819"/>
              <a:gd name="connsiteX6" fmla="*/ 235527 w 887500"/>
              <a:gd name="connsiteY6" fmla="*/ 3505200 h 4017819"/>
              <a:gd name="connsiteX7" fmla="*/ 249382 w 887500"/>
              <a:gd name="connsiteY7" fmla="*/ 3463637 h 4017819"/>
              <a:gd name="connsiteX8" fmla="*/ 277091 w 887500"/>
              <a:gd name="connsiteY8" fmla="*/ 3422073 h 4017819"/>
              <a:gd name="connsiteX9" fmla="*/ 332509 w 887500"/>
              <a:gd name="connsiteY9" fmla="*/ 3297382 h 4017819"/>
              <a:gd name="connsiteX10" fmla="*/ 374073 w 887500"/>
              <a:gd name="connsiteY10" fmla="*/ 3255819 h 4017819"/>
              <a:gd name="connsiteX11" fmla="*/ 429491 w 887500"/>
              <a:gd name="connsiteY11" fmla="*/ 3172691 h 4017819"/>
              <a:gd name="connsiteX12" fmla="*/ 484909 w 887500"/>
              <a:gd name="connsiteY12" fmla="*/ 3089564 h 4017819"/>
              <a:gd name="connsiteX13" fmla="*/ 568036 w 887500"/>
              <a:gd name="connsiteY13" fmla="*/ 2840182 h 4017819"/>
              <a:gd name="connsiteX14" fmla="*/ 595745 w 887500"/>
              <a:gd name="connsiteY14" fmla="*/ 2757055 h 4017819"/>
              <a:gd name="connsiteX15" fmla="*/ 609600 w 887500"/>
              <a:gd name="connsiteY15" fmla="*/ 2715491 h 4017819"/>
              <a:gd name="connsiteX16" fmla="*/ 637309 w 887500"/>
              <a:gd name="connsiteY16" fmla="*/ 2673928 h 4017819"/>
              <a:gd name="connsiteX17" fmla="*/ 651163 w 887500"/>
              <a:gd name="connsiteY17" fmla="*/ 2466109 h 4017819"/>
              <a:gd name="connsiteX18" fmla="*/ 678873 w 887500"/>
              <a:gd name="connsiteY18" fmla="*/ 2382982 h 4017819"/>
              <a:gd name="connsiteX19" fmla="*/ 692727 w 887500"/>
              <a:gd name="connsiteY19" fmla="*/ 2327564 h 4017819"/>
              <a:gd name="connsiteX20" fmla="*/ 706582 w 887500"/>
              <a:gd name="connsiteY20" fmla="*/ 1704109 h 4017819"/>
              <a:gd name="connsiteX21" fmla="*/ 720436 w 887500"/>
              <a:gd name="connsiteY21" fmla="*/ 1662546 h 4017819"/>
              <a:gd name="connsiteX22" fmla="*/ 734291 w 887500"/>
              <a:gd name="connsiteY22" fmla="*/ 1607128 h 4017819"/>
              <a:gd name="connsiteX23" fmla="*/ 762000 w 887500"/>
              <a:gd name="connsiteY23" fmla="*/ 1524000 h 4017819"/>
              <a:gd name="connsiteX24" fmla="*/ 775854 w 887500"/>
              <a:gd name="connsiteY24" fmla="*/ 1482437 h 4017819"/>
              <a:gd name="connsiteX25" fmla="*/ 789709 w 887500"/>
              <a:gd name="connsiteY25" fmla="*/ 1427019 h 4017819"/>
              <a:gd name="connsiteX26" fmla="*/ 817418 w 887500"/>
              <a:gd name="connsiteY26" fmla="*/ 1343891 h 4017819"/>
              <a:gd name="connsiteX27" fmla="*/ 831273 w 887500"/>
              <a:gd name="connsiteY27" fmla="*/ 1288473 h 4017819"/>
              <a:gd name="connsiteX28" fmla="*/ 858982 w 887500"/>
              <a:gd name="connsiteY28" fmla="*/ 1205346 h 4017819"/>
              <a:gd name="connsiteX29" fmla="*/ 858982 w 887500"/>
              <a:gd name="connsiteY29" fmla="*/ 443346 h 4017819"/>
              <a:gd name="connsiteX30" fmla="*/ 831273 w 887500"/>
              <a:gd name="connsiteY30" fmla="*/ 332509 h 4017819"/>
              <a:gd name="connsiteX31" fmla="*/ 803563 w 887500"/>
              <a:gd name="connsiteY31" fmla="*/ 304800 h 4017819"/>
              <a:gd name="connsiteX32" fmla="*/ 775854 w 887500"/>
              <a:gd name="connsiteY32" fmla="*/ 263237 h 4017819"/>
              <a:gd name="connsiteX33" fmla="*/ 734291 w 887500"/>
              <a:gd name="connsiteY33" fmla="*/ 249382 h 4017819"/>
              <a:gd name="connsiteX34" fmla="*/ 651163 w 887500"/>
              <a:gd name="connsiteY34" fmla="*/ 193964 h 4017819"/>
              <a:gd name="connsiteX35" fmla="*/ 568036 w 887500"/>
              <a:gd name="connsiteY35" fmla="*/ 138546 h 4017819"/>
              <a:gd name="connsiteX36" fmla="*/ 526473 w 887500"/>
              <a:gd name="connsiteY36" fmla="*/ 110837 h 4017819"/>
              <a:gd name="connsiteX37" fmla="*/ 484909 w 887500"/>
              <a:gd name="connsiteY37" fmla="*/ 96982 h 4017819"/>
              <a:gd name="connsiteX38" fmla="*/ 443345 w 887500"/>
              <a:gd name="connsiteY38" fmla="*/ 55419 h 4017819"/>
              <a:gd name="connsiteX39" fmla="*/ 401782 w 887500"/>
              <a:gd name="connsiteY39" fmla="*/ 41564 h 4017819"/>
              <a:gd name="connsiteX40" fmla="*/ 360218 w 887500"/>
              <a:gd name="connsiteY40" fmla="*/ 13855 h 4017819"/>
              <a:gd name="connsiteX41" fmla="*/ 332509 w 887500"/>
              <a:gd name="connsiteY41" fmla="*/ 0 h 401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87500" h="4017819">
                <a:moveTo>
                  <a:pt x="0" y="4017819"/>
                </a:moveTo>
                <a:cubicBezTo>
                  <a:pt x="25194" y="3841450"/>
                  <a:pt x="-8842" y="3980082"/>
                  <a:pt x="41563" y="3879273"/>
                </a:cubicBezTo>
                <a:cubicBezTo>
                  <a:pt x="48094" y="3866211"/>
                  <a:pt x="48326" y="3850475"/>
                  <a:pt x="55418" y="3837709"/>
                </a:cubicBezTo>
                <a:cubicBezTo>
                  <a:pt x="71591" y="3808598"/>
                  <a:pt x="92363" y="3782291"/>
                  <a:pt x="110836" y="3754582"/>
                </a:cubicBezTo>
                <a:lnTo>
                  <a:pt x="166254" y="3671455"/>
                </a:lnTo>
                <a:cubicBezTo>
                  <a:pt x="175490" y="3657600"/>
                  <a:pt x="188697" y="3645688"/>
                  <a:pt x="193963" y="3629891"/>
                </a:cubicBezTo>
                <a:lnTo>
                  <a:pt x="235527" y="3505200"/>
                </a:lnTo>
                <a:cubicBezTo>
                  <a:pt x="240145" y="3491346"/>
                  <a:pt x="241281" y="3475788"/>
                  <a:pt x="249382" y="3463637"/>
                </a:cubicBezTo>
                <a:lnTo>
                  <a:pt x="277091" y="3422073"/>
                </a:lnTo>
                <a:cubicBezTo>
                  <a:pt x="297227" y="3361664"/>
                  <a:pt x="295918" y="3341291"/>
                  <a:pt x="332509" y="3297382"/>
                </a:cubicBezTo>
                <a:cubicBezTo>
                  <a:pt x="345052" y="3282330"/>
                  <a:pt x="360218" y="3269673"/>
                  <a:pt x="374073" y="3255819"/>
                </a:cubicBezTo>
                <a:cubicBezTo>
                  <a:pt x="400568" y="3176329"/>
                  <a:pt x="368953" y="3250526"/>
                  <a:pt x="429491" y="3172691"/>
                </a:cubicBezTo>
                <a:cubicBezTo>
                  <a:pt x="449937" y="3146404"/>
                  <a:pt x="484909" y="3089564"/>
                  <a:pt x="484909" y="3089564"/>
                </a:cubicBezTo>
                <a:lnTo>
                  <a:pt x="568036" y="2840182"/>
                </a:lnTo>
                <a:lnTo>
                  <a:pt x="595745" y="2757055"/>
                </a:lnTo>
                <a:cubicBezTo>
                  <a:pt x="600363" y="2743200"/>
                  <a:pt x="601499" y="2727642"/>
                  <a:pt x="609600" y="2715491"/>
                </a:cubicBezTo>
                <a:lnTo>
                  <a:pt x="637309" y="2673928"/>
                </a:lnTo>
                <a:cubicBezTo>
                  <a:pt x="641927" y="2604655"/>
                  <a:pt x="641345" y="2534838"/>
                  <a:pt x="651163" y="2466109"/>
                </a:cubicBezTo>
                <a:cubicBezTo>
                  <a:pt x="655294" y="2437195"/>
                  <a:pt x="671789" y="2411318"/>
                  <a:pt x="678873" y="2382982"/>
                </a:cubicBezTo>
                <a:lnTo>
                  <a:pt x="692727" y="2327564"/>
                </a:lnTo>
                <a:cubicBezTo>
                  <a:pt x="697345" y="2119746"/>
                  <a:pt x="697928" y="1911798"/>
                  <a:pt x="706582" y="1704109"/>
                </a:cubicBezTo>
                <a:cubicBezTo>
                  <a:pt x="707190" y="1689518"/>
                  <a:pt x="716424" y="1676588"/>
                  <a:pt x="720436" y="1662546"/>
                </a:cubicBezTo>
                <a:cubicBezTo>
                  <a:pt x="725667" y="1644237"/>
                  <a:pt x="728820" y="1625366"/>
                  <a:pt x="734291" y="1607128"/>
                </a:cubicBezTo>
                <a:cubicBezTo>
                  <a:pt x="742684" y="1579152"/>
                  <a:pt x="752764" y="1551709"/>
                  <a:pt x="762000" y="1524000"/>
                </a:cubicBezTo>
                <a:cubicBezTo>
                  <a:pt x="766618" y="1510146"/>
                  <a:pt x="772312" y="1496605"/>
                  <a:pt x="775854" y="1482437"/>
                </a:cubicBezTo>
                <a:cubicBezTo>
                  <a:pt x="780472" y="1463964"/>
                  <a:pt x="784238" y="1445257"/>
                  <a:pt x="789709" y="1427019"/>
                </a:cubicBezTo>
                <a:cubicBezTo>
                  <a:pt x="798102" y="1399043"/>
                  <a:pt x="810334" y="1372227"/>
                  <a:pt x="817418" y="1343891"/>
                </a:cubicBezTo>
                <a:cubicBezTo>
                  <a:pt x="822036" y="1325418"/>
                  <a:pt x="825801" y="1306711"/>
                  <a:pt x="831273" y="1288473"/>
                </a:cubicBezTo>
                <a:cubicBezTo>
                  <a:pt x="839666" y="1260497"/>
                  <a:pt x="858982" y="1205346"/>
                  <a:pt x="858982" y="1205346"/>
                </a:cubicBezTo>
                <a:cubicBezTo>
                  <a:pt x="908851" y="906123"/>
                  <a:pt x="883028" y="1092589"/>
                  <a:pt x="858982" y="443346"/>
                </a:cubicBezTo>
                <a:cubicBezTo>
                  <a:pt x="858590" y="432764"/>
                  <a:pt x="842448" y="351133"/>
                  <a:pt x="831273" y="332509"/>
                </a:cubicBezTo>
                <a:cubicBezTo>
                  <a:pt x="824552" y="321308"/>
                  <a:pt x="811723" y="315000"/>
                  <a:pt x="803563" y="304800"/>
                </a:cubicBezTo>
                <a:cubicBezTo>
                  <a:pt x="793161" y="291798"/>
                  <a:pt x="788856" y="273639"/>
                  <a:pt x="775854" y="263237"/>
                </a:cubicBezTo>
                <a:cubicBezTo>
                  <a:pt x="764450" y="254114"/>
                  <a:pt x="747057" y="256474"/>
                  <a:pt x="734291" y="249382"/>
                </a:cubicBezTo>
                <a:cubicBezTo>
                  <a:pt x="705180" y="233209"/>
                  <a:pt x="678872" y="212437"/>
                  <a:pt x="651163" y="193964"/>
                </a:cubicBezTo>
                <a:lnTo>
                  <a:pt x="568036" y="138546"/>
                </a:lnTo>
                <a:cubicBezTo>
                  <a:pt x="554182" y="129310"/>
                  <a:pt x="542269" y="116103"/>
                  <a:pt x="526473" y="110837"/>
                </a:cubicBezTo>
                <a:lnTo>
                  <a:pt x="484909" y="96982"/>
                </a:lnTo>
                <a:cubicBezTo>
                  <a:pt x="471054" y="83128"/>
                  <a:pt x="459648" y="66287"/>
                  <a:pt x="443345" y="55419"/>
                </a:cubicBezTo>
                <a:cubicBezTo>
                  <a:pt x="431194" y="47318"/>
                  <a:pt x="414844" y="48095"/>
                  <a:pt x="401782" y="41564"/>
                </a:cubicBezTo>
                <a:cubicBezTo>
                  <a:pt x="386889" y="34117"/>
                  <a:pt x="374496" y="22422"/>
                  <a:pt x="360218" y="13855"/>
                </a:cubicBezTo>
                <a:cubicBezTo>
                  <a:pt x="351363" y="8542"/>
                  <a:pt x="341745" y="4618"/>
                  <a:pt x="332509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9467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6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8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44263">
            <a:off x="-3536770" y="-258889"/>
            <a:ext cx="10943494" cy="1137033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2051720" y="764705"/>
            <a:ext cx="720080" cy="80215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9" name="Rett linje 8"/>
          <p:cNvCxnSpPr>
            <a:endCxn id="7" idx="4"/>
          </p:cNvCxnSpPr>
          <p:nvPr/>
        </p:nvCxnSpPr>
        <p:spPr>
          <a:xfrm flipV="1">
            <a:off x="2266032" y="1566863"/>
            <a:ext cx="145728" cy="61106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tt pil 3"/>
          <p:cNvCxnSpPr/>
          <p:nvPr/>
        </p:nvCxnSpPr>
        <p:spPr>
          <a:xfrm>
            <a:off x="811361" y="2204864"/>
            <a:ext cx="1096343" cy="0"/>
          </a:xfrm>
          <a:prstGeom prst="straightConnector1">
            <a:avLst/>
          </a:prstGeom>
          <a:ln w="44450">
            <a:solidFill>
              <a:srgbClr val="7030A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 10"/>
          <p:cNvCxnSpPr/>
          <p:nvPr/>
        </p:nvCxnSpPr>
        <p:spPr>
          <a:xfrm flipH="1" flipV="1">
            <a:off x="3563888" y="2060848"/>
            <a:ext cx="1290873" cy="72008"/>
          </a:xfrm>
          <a:prstGeom prst="straightConnector1">
            <a:avLst/>
          </a:prstGeom>
          <a:ln w="44450">
            <a:solidFill>
              <a:srgbClr val="7030A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905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459</Words>
  <Application>Microsoft Office PowerPoint</Application>
  <PresentationFormat>Skjermfremvisning (4:3)</PresentationFormat>
  <Paragraphs>64</Paragraphs>
  <Slides>20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1" baseType="lpstr">
      <vt:lpstr>Office-tema</vt:lpstr>
      <vt:lpstr>Gjennomføring av strekk</vt:lpstr>
      <vt:lpstr>Hva husker vi fra sist? (planlegging av strekk)</vt:lpstr>
      <vt:lpstr>Hva skal vi snakke om ved gjennomføring av strekkplaner?</vt:lpstr>
      <vt:lpstr>teoriopplegg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Forenkling….hvor mye trenger du egentlig av detaljer for å finne posten raskt?</vt:lpstr>
      <vt:lpstr>Forenkling….hvor mye trenger du egentlig av detaljer for å finne posten raskt?</vt:lpstr>
      <vt:lpstr>Løfte blikket</vt:lpstr>
      <vt:lpstr>Kontroll av gjennomføring av planen</vt:lpstr>
      <vt:lpstr>Kontroll av gjennomføring av planen</vt:lpstr>
      <vt:lpstr>Kontroll av gjennomføring av planen</vt:lpstr>
      <vt:lpstr>Konsentrasjon</vt:lpstr>
      <vt:lpstr>Tips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Gjennomføring av strekk</dc:title>
  <dc:creator>Jarle</dc:creator>
  <cp:lastModifiedBy>Jarle</cp:lastModifiedBy>
  <cp:revision>15</cp:revision>
  <dcterms:created xsi:type="dcterms:W3CDTF">2015-04-21T17:48:57Z</dcterms:created>
  <dcterms:modified xsi:type="dcterms:W3CDTF">2015-04-23T17:08:29Z</dcterms:modified>
</cp:coreProperties>
</file>